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5" r:id="rId7"/>
    <p:sldId id="278" r:id="rId8"/>
    <p:sldId id="282" r:id="rId9"/>
    <p:sldId id="283" r:id="rId10"/>
    <p:sldId id="316"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4E7A42-95E0-41F6-87E3-7E0FBD170D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5152107"/>
          </a:xfrm>
          <a:prstGeom prst="rect">
            <a:avLst/>
          </a:prstGeom>
        </p:spPr>
      </p:pic>
      <p:sp>
        <p:nvSpPr>
          <p:cNvPr id="9" name="TextBox 8">
            <a:extLst>
              <a:ext uri="{FF2B5EF4-FFF2-40B4-BE49-F238E27FC236}">
                <a16:creationId xmlns:a16="http://schemas.microsoft.com/office/drawing/2014/main" id="{A1E0E954-9720-4871-B1C0-70FC3F5FB2E9}"/>
              </a:ext>
            </a:extLst>
          </p:cNvPr>
          <p:cNvSpPr txBox="1"/>
          <p:nvPr/>
        </p:nvSpPr>
        <p:spPr>
          <a:xfrm>
            <a:off x="1796432" y="4444815"/>
            <a:ext cx="714526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a:t>
            </a:r>
            <a:r>
              <a:rPr lang="en-US" sz="2800" b="1" dirty="0">
                <a:solidFill>
                  <a:srgbClr val="FFFF00"/>
                </a:solidFill>
                <a:latin typeface="Arial" panose="020B0604020202020204" pitchFamily="34" charset="0"/>
              </a:rPr>
              <a:t>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54E637F5-8F49-4ABE-A233-481A275C1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628" y="335249"/>
            <a:ext cx="1011504" cy="101150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4E7A42-95E0-41F6-87E3-7E0FBD170D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5152107"/>
          </a:xfrm>
          <a:prstGeom prst="rect">
            <a:avLst/>
          </a:prstGeom>
        </p:spPr>
      </p:pic>
      <p:sp>
        <p:nvSpPr>
          <p:cNvPr id="9" name="TextBox 8">
            <a:extLst>
              <a:ext uri="{FF2B5EF4-FFF2-40B4-BE49-F238E27FC236}">
                <a16:creationId xmlns:a16="http://schemas.microsoft.com/office/drawing/2014/main" id="{A1E0E954-9720-4871-B1C0-70FC3F5FB2E9}"/>
              </a:ext>
            </a:extLst>
          </p:cNvPr>
          <p:cNvSpPr txBox="1"/>
          <p:nvPr/>
        </p:nvSpPr>
        <p:spPr>
          <a:xfrm>
            <a:off x="1796432" y="4444815"/>
            <a:ext cx="714526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a:t>
            </a:r>
            <a:r>
              <a:rPr lang="en-US" sz="2800" b="1" dirty="0">
                <a:solidFill>
                  <a:srgbClr val="FFFF00"/>
                </a:solidFill>
                <a:latin typeface="Arial" panose="020B0604020202020204" pitchFamily="34" charset="0"/>
              </a:rPr>
              <a:t>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54E637F5-8F49-4ABE-A233-481A275C1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628" y="335249"/>
            <a:ext cx="1011504" cy="1011504"/>
          </a:xfrm>
          <a:prstGeom prst="rect">
            <a:avLst/>
          </a:prstGeom>
        </p:spPr>
      </p:pic>
    </p:spTree>
    <p:extLst>
      <p:ext uri="{BB962C8B-B14F-4D97-AF65-F5344CB8AC3E}">
        <p14:creationId xmlns:p14="http://schemas.microsoft.com/office/powerpoint/2010/main" val="2633499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94543" y="945150"/>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Lạy Đức Trinh Mữ Maria, phúc thay đã cưu mang Đấng tạo thành muôn vật, đã sinh ra Đấng tác tạo Mẹ, và Mẹ sẽ còn đồng trinh đến muôn đời.</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73223"/>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“Chúa đã yêu thương và tuyển chọn các ngươi”.</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a:t>
            </a:r>
            <a:r>
              <a:rPr lang="en-US" sz="4000" b="1" dirty="0">
                <a:solidFill>
                  <a:schemeClr val="bg1"/>
                </a:solidFill>
                <a:latin typeface="Arial" panose="020B0604020202020204" pitchFamily="34" charset="0"/>
              </a:rPr>
              <a:t>: </a:t>
            </a:r>
            <a:r>
              <a:rPr lang="en-US" sz="4000" b="0" i="0" dirty="0">
                <a:solidFill>
                  <a:schemeClr val="bg1"/>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  Is 61, 9-11</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8" y="2049451"/>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Isaia</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39085" y="2571751"/>
            <a:ext cx="4768763" cy="2571750"/>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vi-VN" sz="4400" b="1" i="0" dirty="0">
                <a:solidFill>
                  <a:schemeClr val="bg1"/>
                </a:solidFill>
                <a:effectLst/>
                <a:latin typeface="Arial" panose="020B0604020202020204" pitchFamily="34" charset="0"/>
              </a:rPr>
              <a:t>Xin hãy nghe, thưa nương tử, hãy coi và hãy lắng tai </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e-DE" sz="3600" b="0" i="0" dirty="0">
                <a:solidFill>
                  <a:schemeClr val="bg1"/>
                </a:solidFill>
                <a:effectLst/>
                <a:latin typeface="Arial" panose="020B0604020202020204" pitchFamily="34" charset="0"/>
              </a:rPr>
              <a:t>Tv 44, 10bc. 11. 12ab. 16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rgbClr val="333333"/>
                </a:solidFill>
                <a:effectLst/>
                <a:latin typeface="Arial" panose="020B0604020202020204" pitchFamily="34" charset="0"/>
              </a:rPr>
              <a:t> </a:t>
            </a:r>
            <a:r>
              <a:rPr lang="en-US" sz="4400" b="0" i="0" dirty="0">
                <a:solidFill>
                  <a:schemeClr val="bg1"/>
                </a:solidFill>
                <a:effectLst/>
                <a:latin typeface="Arial" panose="020B0604020202020204" pitchFamily="34" charset="0"/>
              </a:rPr>
              <a:t>x. Lc 2, 19</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9517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Đức</a:t>
            </a:r>
            <a:r>
              <a:rPr lang="en-US" sz="4400" i="0" dirty="0">
                <a:solidFill>
                  <a:schemeClr val="bg1"/>
                </a:solidFill>
                <a:effectLst/>
                <a:latin typeface="Arial" panose="020B0604020202020204" pitchFamily="34" charset="0"/>
              </a:rPr>
              <a:t> Trinh </a:t>
            </a:r>
            <a:r>
              <a:rPr lang="en-US" sz="4400" i="0" dirty="0" err="1">
                <a:solidFill>
                  <a:schemeClr val="bg1"/>
                </a:solidFill>
                <a:effectLst/>
                <a:latin typeface="Arial" panose="020B0604020202020204" pitchFamily="34" charset="0"/>
              </a:rPr>
              <a:t>Nữ</a:t>
            </a:r>
            <a:r>
              <a:rPr lang="en-US" sz="4400" i="0" dirty="0">
                <a:solidFill>
                  <a:schemeClr val="bg1"/>
                </a:solidFill>
                <a:effectLst/>
                <a:latin typeface="Arial" panose="020B0604020202020204" pitchFamily="34" charset="0"/>
              </a:rPr>
              <a:t> Maria </a:t>
            </a:r>
            <a:r>
              <a:rPr lang="en-US" sz="4400" i="0" dirty="0" err="1">
                <a:solidFill>
                  <a:schemeClr val="bg1"/>
                </a:solidFill>
                <a:effectLst/>
                <a:latin typeface="Arial" panose="020B0604020202020204" pitchFamily="34" charset="0"/>
              </a:rPr>
              <a:t>hiển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vinh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đã</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ghi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nhớ</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suy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niệm</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trong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lòng</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4E7A42-95E0-41F6-87E3-7E0FBD170D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52107"/>
          </a:xfrm>
          <a:prstGeom prst="rect">
            <a:avLst/>
          </a:prstGeom>
        </p:spPr>
      </p:pic>
      <p:sp>
        <p:nvSpPr>
          <p:cNvPr id="9" name="TextBox 8">
            <a:extLst>
              <a:ext uri="{FF2B5EF4-FFF2-40B4-BE49-F238E27FC236}">
                <a16:creationId xmlns:a16="http://schemas.microsoft.com/office/drawing/2014/main" id="{A1E0E954-9720-4871-B1C0-70FC3F5FB2E9}"/>
              </a:ext>
            </a:extLst>
          </p:cNvPr>
          <p:cNvSpPr txBox="1"/>
          <p:nvPr/>
        </p:nvSpPr>
        <p:spPr>
          <a:xfrm>
            <a:off x="2670372" y="3320022"/>
            <a:ext cx="714526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2, 41-51</a:t>
            </a:r>
            <a:endParaRPr lang="en-US" sz="3200" b="1" dirty="0">
              <a:solidFill>
                <a:srgbClr val="FFFF00"/>
              </a:solidFill>
            </a:endParaRPr>
          </a:p>
        </p:txBody>
      </p:sp>
      <p:pic>
        <p:nvPicPr>
          <p:cNvPr id="10" name="Picture 9">
            <a:extLst>
              <a:ext uri="{FF2B5EF4-FFF2-40B4-BE49-F238E27FC236}">
                <a16:creationId xmlns:a16="http://schemas.microsoft.com/office/drawing/2014/main" id="{54E637F5-8F49-4ABE-A233-481A275C1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628" y="335249"/>
            <a:ext cx="1011504" cy="1011504"/>
          </a:xfrm>
          <a:prstGeom prst="rect">
            <a:avLst/>
          </a:prstGeom>
        </p:spPr>
      </p:pic>
      <p:sp>
        <p:nvSpPr>
          <p:cNvPr id="6" name="TextBox 5">
            <a:extLst>
              <a:ext uri="{FF2B5EF4-FFF2-40B4-BE49-F238E27FC236}">
                <a16:creationId xmlns:a16="http://schemas.microsoft.com/office/drawing/2014/main" id="{8F539E60-FD75-4970-93C0-EE27DEB6BA97}"/>
              </a:ext>
            </a:extLst>
          </p:cNvPr>
          <p:cNvSpPr txBox="1"/>
          <p:nvPr/>
        </p:nvSpPr>
        <p:spPr>
          <a:xfrm>
            <a:off x="784927" y="3756910"/>
            <a:ext cx="7897827" cy="1323439"/>
          </a:xfrm>
          <a:prstGeom prst="rect">
            <a:avLst/>
          </a:prstGeom>
          <a:noFill/>
        </p:spPr>
        <p:txBody>
          <a:bodyPr wrap="square">
            <a:spAutoFit/>
          </a:bodyPr>
          <a:lstStyle/>
          <a:p>
            <a:r>
              <a:rPr lang="vi-VN" sz="4000" b="1" i="0" dirty="0">
                <a:solidFill>
                  <a:srgbClr val="C00000"/>
                </a:solidFill>
                <a:effectLst/>
                <a:latin typeface="Arial" panose="020B0604020202020204" pitchFamily="34" charset="0"/>
              </a:rPr>
              <a:t>“</a:t>
            </a:r>
            <a:r>
              <a:rPr lang="vi-VN" sz="4000" b="1" i="1" dirty="0">
                <a:solidFill>
                  <a:srgbClr val="C00000"/>
                </a:solidFill>
                <a:effectLst/>
                <a:latin typeface="Arial" panose="020B0604020202020204" pitchFamily="34" charset="0"/>
              </a:rPr>
              <a:t> Mẹ Người ghi nhớ những việc đó trong lòng”</a:t>
            </a:r>
            <a:endParaRPr lang="en-US" sz="4000" b="1" dirty="0">
              <a:solidFill>
                <a:srgbClr val="C00000"/>
              </a:solidFill>
            </a:endParaRPr>
          </a:p>
        </p:txBody>
      </p:sp>
    </p:spTree>
    <p:extLst>
      <p:ext uri="{BB962C8B-B14F-4D97-AF65-F5344CB8AC3E}">
        <p14:creationId xmlns:p14="http://schemas.microsoft.com/office/powerpoint/2010/main" val="2813068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404203"/>
            <a:ext cx="8731305" cy="2123658"/>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Đấng đã làm cho tôi những điều trọng đại, Người quyền năng, và danh Người là Thánh.</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865</TotalTime>
  <Words>180</Words>
  <Application>Microsoft Office PowerPoint</Application>
  <PresentationFormat>On-screen Show (16:9)</PresentationFormat>
  <Paragraphs>17</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70</cp:revision>
  <dcterms:created xsi:type="dcterms:W3CDTF">2018-11-13T15:52:26Z</dcterms:created>
  <dcterms:modified xsi:type="dcterms:W3CDTF">2026-05-25T08:42:35Z</dcterms:modified>
</cp:coreProperties>
</file>