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78" r:id="rId11"/>
    <p:sldId id="1046" r:id="rId12"/>
    <p:sldId id="346" r:id="rId13"/>
    <p:sldId id="445" r:id="rId14"/>
    <p:sldId id="1079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462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52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431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4D2300A0-290D-4500-BDCD-937E6676EE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0"/>
            <a:ext cx="9159240" cy="5146788"/>
          </a:xfr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BBCDAA0-7FD7-4D13-BA1B-A50936D48FBF}"/>
              </a:ext>
            </a:extLst>
          </p:cNvPr>
          <p:cNvSpPr txBox="1"/>
          <p:nvPr/>
        </p:nvSpPr>
        <p:spPr>
          <a:xfrm>
            <a:off x="1066800" y="3486150"/>
            <a:ext cx="73075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BẢY TUẦN XI THƯỜNG NIÊN C</a:t>
            </a:r>
            <a:endParaRPr lang="en-US" sz="3200" b="1" dirty="0">
              <a:solidFill>
                <a:srgbClr val="00B0F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975C7A6-DB15-4CB6-A953-652831225C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4D2300A0-290D-4500-BDCD-937E6676EE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0"/>
            <a:ext cx="9159240" cy="5146788"/>
          </a:xfr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BBCDAA0-7FD7-4D13-BA1B-A50936D48FBF}"/>
              </a:ext>
            </a:extLst>
          </p:cNvPr>
          <p:cNvSpPr txBox="1"/>
          <p:nvPr/>
        </p:nvSpPr>
        <p:spPr>
          <a:xfrm>
            <a:off x="1066800" y="3486150"/>
            <a:ext cx="73075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BẢY TUẦN XI THƯỜNG NIÊN C</a:t>
            </a:r>
            <a:endParaRPr lang="en-US" sz="3200" b="1" dirty="0">
              <a:solidFill>
                <a:srgbClr val="00B0F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975C7A6-DB15-4CB6-A953-652831225C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28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819150"/>
            <a:ext cx="8229600" cy="41909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nghe tiếng tôi kêu cầu. Lạy Chúa là Đấng cứu độ tôi, Chúa là Đấng phù trợ tôi, xin đừng bỏ rơi và hắt hủi tôi.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2095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57149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Cr 12, 1-10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92948"/>
            <a:ext cx="4419601" cy="22982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76200" y="613247"/>
            <a:ext cx="8915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khoe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khoang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yếu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đuối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52400" y="1892619"/>
            <a:ext cx="84353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hai của Thánh Phaolô Tông đồ gửi tín hữu Côrintô.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"/>
            <a:ext cx="8305800" cy="5143499"/>
          </a:xfrm>
        </p:spPr>
        <p:txBody>
          <a:bodyPr>
            <a:normAutofit/>
          </a:bodyPr>
          <a:lstStyle/>
          <a:p>
            <a:br>
              <a:rPr lang="nn-NO" sz="6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Tv 88, 4-5. 29-30. 31-32. 33-34</a:t>
            </a:r>
            <a:br>
              <a:rPr lang="en-US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1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Ðời đời Ta sẽ dành cho người lòng sủng ái (c. 29a).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2971800" y="4381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Người ta sống không nguyên bởi bánh, nhưng bởi mọi lời do miệng Thiên Chúa phán ra.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4D2300A0-290D-4500-BDCD-937E6676EE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0"/>
            <a:ext cx="9159240" cy="5146788"/>
          </a:xfr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BBCDAA0-7FD7-4D13-BA1B-A50936D48FBF}"/>
              </a:ext>
            </a:extLst>
          </p:cNvPr>
          <p:cNvSpPr txBox="1"/>
          <p:nvPr/>
        </p:nvSpPr>
        <p:spPr>
          <a:xfrm>
            <a:off x="3048000" y="3486150"/>
            <a:ext cx="4724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: Mt 6, 24-34</a:t>
            </a:r>
            <a:endParaRPr lang="en-US" sz="3200" b="1" dirty="0">
              <a:solidFill>
                <a:srgbClr val="00B0F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975C7A6-DB15-4CB6-A953-652831225C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58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74837"/>
            <a:ext cx="8229600" cy="3619499"/>
          </a:xfrm>
        </p:spPr>
        <p:txBody>
          <a:bodyPr>
            <a:normAutofit/>
          </a:bodyPr>
          <a:lstStyle/>
          <a:p>
            <a:pPr algn="just"/>
            <a:r>
              <a:rPr lang="vi-VN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 một điều tôi xin Chúa, một điều tôi kiếm tìm, đó là tôi được cư ngụ trong nhà Chúa suốt đời tôi.</a:t>
            </a:r>
            <a:endParaRPr lang="vi-VN" sz="4900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514600" y="2095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</TotalTime>
  <Words>191</Words>
  <Application>Microsoft Office PowerPoint</Application>
  <PresentationFormat>On-screen Show (16:9)</PresentationFormat>
  <Paragraphs>21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xin nghe tiếng tôi kêu cầu. Lạy Chúa là Đấng cứu độ tôi, Chúa là Đấng phù trợ tôi, xin đừng bỏ rơi và hắt hủi tôi.</vt:lpstr>
      <vt:lpstr>PowerPoint Presentation</vt:lpstr>
      <vt:lpstr> Tv 88, 4-5. 29-30. 31-32. 33-34 Ðáp:  Ðời đời Ta sẽ dành cho người lòng sủng ái (c. 29a).</vt:lpstr>
      <vt:lpstr>Alleluia, alleluia! – Người ta sống không nguyên bởi bánh, nhưng bởi mọi lời do miệng Thiên Chúa phán ra. – Alleluia.</vt:lpstr>
      <vt:lpstr>PowerPoint Presentation</vt:lpstr>
      <vt:lpstr>PowerPoint Presentation</vt:lpstr>
      <vt:lpstr>Có một điều tôi xin Chúa, một điều tôi kiếm tìm, đó là tôi được cư ngụ trong nhà Chúa suốt đời tôi.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150</cp:revision>
  <dcterms:created xsi:type="dcterms:W3CDTF">2021-12-05T01:20:54Z</dcterms:created>
  <dcterms:modified xsi:type="dcterms:W3CDTF">2025-06-13T08:57:16Z</dcterms:modified>
</cp:coreProperties>
</file>