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7" r:id="rId7"/>
    <p:sldId id="278" r:id="rId8"/>
    <p:sldId id="282" r:id="rId9"/>
    <p:sldId id="283" r:id="rId10"/>
    <p:sldId id="31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9DF1D0-95C4-4072-BB6B-FBCFAABB8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BF9736-404D-4148-AA97-D04EDC1CC77E}"/>
              </a:ext>
            </a:extLst>
          </p:cNvPr>
          <p:cNvSpPr txBox="1"/>
          <p:nvPr/>
        </p:nvSpPr>
        <p:spPr>
          <a:xfrm>
            <a:off x="1504717" y="3185220"/>
            <a:ext cx="70404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BẢY TUẦN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AFC44A-B332-48AE-B527-2674DF205D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59" y="385831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9DF1D0-95C4-4072-BB6B-FBCFAABB8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BF9736-404D-4148-AA97-D04EDC1CC77E}"/>
              </a:ext>
            </a:extLst>
          </p:cNvPr>
          <p:cNvSpPr txBox="1"/>
          <p:nvPr/>
        </p:nvSpPr>
        <p:spPr>
          <a:xfrm>
            <a:off x="1504717" y="3185220"/>
            <a:ext cx="70404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BẢY TUẦN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AFC44A-B332-48AE-B527-2674DF205D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91" y="410107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767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78359" y="102579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nghe tiếng tôi kêu cầu. Lạy Chúa là Đấng cứu độ tôi, Chúa là Đấng phù trợ tôi, xin đừng bỏ rơi và đừng hắt hủi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“Các ngươi đã giết Dacaria giữa đền thờ và bàn thờ”.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Sb 24, 17-25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2367" y="2349509"/>
            <a:ext cx="9079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Sử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708" y="3100590"/>
            <a:ext cx="3788140" cy="204290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Ðời đời Ta sẽ dành cho người lòng sủng ái (c. 29a).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5903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88, 4-5. 29-30. 31-32. 33-34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Mt 4, 4b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Người ta sống không nguyên bởi bánh, nhưng bởi mọi lời do miệng Thiên Chúa phán ra.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9DF1D0-95C4-4072-BB6B-FBCFAABB8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BF9736-404D-4148-AA97-D04EDC1CC77E}"/>
              </a:ext>
            </a:extLst>
          </p:cNvPr>
          <p:cNvSpPr txBox="1"/>
          <p:nvPr/>
        </p:nvSpPr>
        <p:spPr>
          <a:xfrm>
            <a:off x="1496625" y="3070201"/>
            <a:ext cx="70404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6, 24-34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AFC44A-B332-48AE-B527-2674DF205D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67" y="418199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223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một điều tôi xin Chúa, một điều tôi kiếm tìm, đó là tôi được cư ngụ trong nhà Chúa suốt đời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183</Words>
  <Application>Microsoft Office PowerPoint</Application>
  <PresentationFormat>On-screen Show (16:9)</PresentationFormat>
  <Paragraphs>17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71</cp:revision>
  <dcterms:created xsi:type="dcterms:W3CDTF">2018-11-13T15:52:26Z</dcterms:created>
  <dcterms:modified xsi:type="dcterms:W3CDTF">2026-06-03T08:20:19Z</dcterms:modified>
</cp:coreProperties>
</file>