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317" r:id="rId7"/>
    <p:sldId id="278" r:id="rId8"/>
    <p:sldId id="282" r:id="rId9"/>
    <p:sldId id="283" r:id="rId10"/>
    <p:sldId id="318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33400" y="763588"/>
            <a:ext cx="6705600" cy="3771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1F021F4E-B197-4692-8645-753E8A4C6DB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585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59DF1D0-95C4-4072-BB6B-FBCFAABB8D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FBF9736-404D-4148-AA97-D04EDC1CC77E}"/>
              </a:ext>
            </a:extLst>
          </p:cNvPr>
          <p:cNvSpPr txBox="1"/>
          <p:nvPr/>
        </p:nvSpPr>
        <p:spPr>
          <a:xfrm>
            <a:off x="1504717" y="3185220"/>
            <a:ext cx="70404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THỨ BẢY TUẦN 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XI</a:t>
            </a:r>
            <a:r>
              <a:rPr lang="en-US" sz="28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THƯỜNG NIÊN A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3AFC44A-B332-48AE-B527-2674DF205D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959" y="385831"/>
            <a:ext cx="1008770" cy="1008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59DF1D0-95C4-4072-BB6B-FBCFAABB8D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FBF9736-404D-4148-AA97-D04EDC1CC77E}"/>
              </a:ext>
            </a:extLst>
          </p:cNvPr>
          <p:cNvSpPr txBox="1"/>
          <p:nvPr/>
        </p:nvSpPr>
        <p:spPr>
          <a:xfrm>
            <a:off x="1504717" y="3185220"/>
            <a:ext cx="70404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THỨ BẢY TUẦN 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XI</a:t>
            </a:r>
            <a:r>
              <a:rPr lang="en-US" sz="28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THƯỜNG NIÊN A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3AFC44A-B332-48AE-B527-2674DF205D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591" y="410107"/>
            <a:ext cx="1008770" cy="1008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767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178359" y="1025796"/>
            <a:ext cx="8625439" cy="347787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nghe tiếng tôi kêu cầu. Lạy Chúa là Đấng cứu độ tôi, Chúa là Đấng phù trợ tôi, xin đừng bỏ rơi và đừng hắt hủi tôi.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99368" y="114153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859764"/>
            <a:ext cx="8640961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“Các ngươi đã giết Dacaria giữa đền thờ và bàn thờ”.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72908" y="151878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2 Sb 24, 17-25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32367" y="2349509"/>
            <a:ext cx="90792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Sử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Biên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niên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quyển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thứ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hai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9708" y="3100590"/>
            <a:ext cx="3788140" cy="2042909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20799" y="1715547"/>
            <a:ext cx="8063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Đáp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 Ðời đời Ta sẽ dành cho người lòng sủng ái (c. 29a).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5903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88, 4-5. 29-30. 31-32. 33-34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Mt 4, 4b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930247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 – Người ta sống không nguyên bởi bánh, nhưng bởi mọi lời do miệng Thiên Chúa phán ra. –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59DF1D0-95C4-4072-BB6B-FBCFAABB8D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FBF9736-404D-4148-AA97-D04EDC1CC77E}"/>
              </a:ext>
            </a:extLst>
          </p:cNvPr>
          <p:cNvSpPr txBox="1"/>
          <p:nvPr/>
        </p:nvSpPr>
        <p:spPr>
          <a:xfrm>
            <a:off x="1496625" y="3070201"/>
            <a:ext cx="70404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Mt 6, 24-34</a:t>
            </a:r>
            <a:endParaRPr lang="en-US" sz="36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3AFC44A-B332-48AE-B527-2674DF205D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867" y="418199"/>
            <a:ext cx="1008770" cy="1008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2238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343448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331773" y="1388019"/>
            <a:ext cx="8731305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Có một điều tôi xin Chúa, một điều tôi kiếm tìm, đó là tôi được cư ngụ trong nhà Chúa suốt đời tôi.</a:t>
            </a:r>
            <a:endParaRPr lang="vi-VN" sz="4400" b="1" i="0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870</TotalTime>
  <Words>183</Words>
  <Application>Microsoft Office PowerPoint</Application>
  <PresentationFormat>On-screen Show (16:9)</PresentationFormat>
  <Paragraphs>17</Paragraphs>
  <Slides>10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Albany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71</cp:revision>
  <dcterms:created xsi:type="dcterms:W3CDTF">2018-11-13T15:52:26Z</dcterms:created>
  <dcterms:modified xsi:type="dcterms:W3CDTF">2026-06-03T08:20:19Z</dcterms:modified>
</cp:coreProperties>
</file>