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90" r:id="rId11"/>
    <p:sldId id="1046" r:id="rId12"/>
    <p:sldId id="346" r:id="rId13"/>
    <p:sldId id="445" r:id="rId14"/>
    <p:sldId id="109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4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6CA4533-8816-49AE-BA21-E9518285C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-3810"/>
            <a:ext cx="9121055" cy="514350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525CE7-3BA6-4CFA-B63B-4D8118B49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2588"/>
            <a:ext cx="1066800" cy="1066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C56DFA-D085-489C-99AE-E1A45FF07EB2}"/>
              </a:ext>
            </a:extLst>
          </p:cNvPr>
          <p:cNvSpPr txBox="1"/>
          <p:nvPr/>
        </p:nvSpPr>
        <p:spPr>
          <a:xfrm>
            <a:off x="1744980" y="2952750"/>
            <a:ext cx="6941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BẢY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TUẦN XVII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6CA4533-8816-49AE-BA21-E9518285C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-3810"/>
            <a:ext cx="9121055" cy="514350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525CE7-3BA6-4CFA-B63B-4D8118B49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2588"/>
            <a:ext cx="1066800" cy="1066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C56DFA-D085-489C-99AE-E1A45FF07EB2}"/>
              </a:ext>
            </a:extLst>
          </p:cNvPr>
          <p:cNvSpPr txBox="1"/>
          <p:nvPr/>
        </p:nvSpPr>
        <p:spPr>
          <a:xfrm>
            <a:off x="1744980" y="2952750"/>
            <a:ext cx="6941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BẢY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TUẦN XVII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2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971550"/>
            <a:ext cx="8610600" cy="3276599"/>
          </a:xfrm>
        </p:spPr>
        <p:txBody>
          <a:bodyPr>
            <a:normAutofit fontScale="90000"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 Chúa ngự trong thánh điện của Người; Thiên Chúa tạo nhà cửa cho những kẻ bị bỏ rơi. Chính Người ban cho dân Người được quyền năng và mãnh lực.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209800" y="17484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38100" y="128925"/>
            <a:ext cx="8991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Lv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25, 1. 8-17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05263"/>
            <a:ext cx="4800600" cy="2706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53340" y="720959"/>
            <a:ext cx="8915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 năm toàn xá, người ta làm chủ lại cơ nghiệp mình”.</a:t>
            </a:r>
            <a:endParaRPr lang="vi-VN" sz="44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533400" y="2101187"/>
            <a:ext cx="53492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Lêvi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54708"/>
            <a:ext cx="8686800" cy="2438400"/>
          </a:xfrm>
        </p:spPr>
        <p:txBody>
          <a:bodyPr>
            <a:normAutofit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Chư dân hãy ca tụng Ngài, thân lạy Chúa, hết thảy chư dân hãy ca tụng Ngài 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1943100" y="1185267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66, 2-3. 5. 7-8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Ước chi hôm nay các bạn nghe tiếng Chúa, và đừng cứng lòng. –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6CA4533-8816-49AE-BA21-E9518285C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21055" cy="514350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525CE7-3BA6-4CFA-B63B-4D8118B49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2588"/>
            <a:ext cx="1066800" cy="1066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C56DFA-D085-489C-99AE-E1A45FF07EB2}"/>
              </a:ext>
            </a:extLst>
          </p:cNvPr>
          <p:cNvSpPr txBox="1"/>
          <p:nvPr/>
        </p:nvSpPr>
        <p:spPr>
          <a:xfrm>
            <a:off x="3581400" y="2836039"/>
            <a:ext cx="4198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 Mt 14, 1-12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0997"/>
            <a:ext cx="83820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Linh hồn tôi ơi, hãy chúc tụng Chúa, và chớ khá quên mọi ân huệ của Người.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438400" y="-1143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174</Words>
  <Application>Microsoft Office PowerPoint</Application>
  <PresentationFormat>On-screen Show (16:9)</PresentationFormat>
  <Paragraphs>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Thiên Chúa ngự trong thánh điện của Người; Thiên Chúa tạo nhà cửa cho những kẻ bị bỏ rơi. Chính Người ban cho dân Người được quyền năng và mãnh lực.</vt:lpstr>
      <vt:lpstr>PowerPoint Presentation</vt:lpstr>
      <vt:lpstr>Ðáp:  Chư dân hãy ca tụng Ngài, thân lạy Chúa, hết thảy chư dân hãy ca tụng Ngài </vt:lpstr>
      <vt:lpstr>Alleluia, alleluia!  – Ước chi hôm nay các bạn nghe tiếng Chúa, và đừng cứng lòng. –Alleluia.</vt:lpstr>
      <vt:lpstr>PowerPoint Presentation</vt:lpstr>
      <vt:lpstr>PowerPoint Presentation</vt:lpstr>
      <vt:lpstr>Linh hồn tôi ơi, hãy chúc tụng Chúa, và chớ khá quên mọi ân huệ của Người.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164</cp:revision>
  <dcterms:created xsi:type="dcterms:W3CDTF">2021-12-05T01:20:54Z</dcterms:created>
  <dcterms:modified xsi:type="dcterms:W3CDTF">2025-07-21T12:57:30Z</dcterms:modified>
</cp:coreProperties>
</file>