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332" r:id="rId7"/>
    <p:sldId id="278" r:id="rId8"/>
    <p:sldId id="282" r:id="rId9"/>
    <p:sldId id="283" r:id="rId10"/>
    <p:sldId id="333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722B200-69DB-44F1-BAD3-D140AE5417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38E0F7C-FB5F-44F9-83DE-1399AC2F2021}"/>
              </a:ext>
            </a:extLst>
          </p:cNvPr>
          <p:cNvSpPr txBox="1"/>
          <p:nvPr/>
        </p:nvSpPr>
        <p:spPr>
          <a:xfrm>
            <a:off x="1051965" y="3212539"/>
            <a:ext cx="687823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BẢY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XVIII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F7597A4-ED28-4254-8674-A1ED626233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983" y="258672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722B200-69DB-44F1-BAD3-D140AE5417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38E0F7C-FB5F-44F9-83DE-1399AC2F2021}"/>
              </a:ext>
            </a:extLst>
          </p:cNvPr>
          <p:cNvSpPr txBox="1"/>
          <p:nvPr/>
        </p:nvSpPr>
        <p:spPr>
          <a:xfrm>
            <a:off x="1051965" y="3212539"/>
            <a:ext cx="687823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BẢY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XVIII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F7597A4-ED28-4254-8674-A1ED626233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983" y="258672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427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194542" y="613378"/>
            <a:ext cx="8625439" cy="4154984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vui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giải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thoát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mau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mau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giúp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đỡ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Đấng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giúp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đỡ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giải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thoát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;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chớ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nên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chậm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trễ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707460" y="-71963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8" y="790200"/>
            <a:ext cx="8640961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Người công chính sống được nhờ trung tín”.</a:t>
            </a:r>
            <a:endParaRPr lang="en-US" sz="44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186453" y="244212"/>
            <a:ext cx="877109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Kb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1, 12 – 2, 4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65063" y="2130312"/>
            <a:ext cx="8892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Nakhum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159" y="2745899"/>
            <a:ext cx="4608080" cy="2485096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20799" y="1715547"/>
            <a:ext cx="806334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Đáp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Chúa không bỏ rơi kẻ kiếm tìm Chúa (c. 11b).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19718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009482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9, 8-9. 10-11. 12-13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Tv 129, 5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930247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Con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hy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vọng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rất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nhiều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vào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linh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hồn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trông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cậy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ở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– 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722B200-69DB-44F1-BAD3-D140AE5417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38E0F7C-FB5F-44F9-83DE-1399AC2F2021}"/>
              </a:ext>
            </a:extLst>
          </p:cNvPr>
          <p:cNvSpPr txBox="1"/>
          <p:nvPr/>
        </p:nvSpPr>
        <p:spPr>
          <a:xfrm>
            <a:off x="1132885" y="3042606"/>
            <a:ext cx="68782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Mt 17, 14-19</a:t>
            </a:r>
            <a:endParaRPr lang="en-US" sz="36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F7597A4-ED28-4254-8674-A1ED626233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983" y="258672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1479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599" y="94149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06346" y="1002745"/>
            <a:ext cx="8731305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ban cho chúng tôi bánh bởi trời, có đủ mọi mùi thơm ngon và mọi hương vị ngọt ngào.</a:t>
            </a:r>
            <a:endParaRPr lang="vi-VN" sz="4400" b="1" i="0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964</TotalTime>
  <Words>185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Albany</vt:lpstr>
      <vt:lpstr>Arial</vt:lpstr>
      <vt:lpstr>Calibri</vt:lpstr>
      <vt:lpstr>Helvetica Neue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83</cp:revision>
  <dcterms:created xsi:type="dcterms:W3CDTF">2018-11-13T15:52:26Z</dcterms:created>
  <dcterms:modified xsi:type="dcterms:W3CDTF">2026-07-23T02:55:05Z</dcterms:modified>
</cp:coreProperties>
</file>