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3" r:id="rId7"/>
    <p:sldId id="278" r:id="rId8"/>
    <p:sldId id="282" r:id="rId9"/>
    <p:sldId id="283" r:id="rId10"/>
    <p:sldId id="306" r:id="rId11"/>
    <p:sldId id="324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FFFA84-289A-451E-9AA4-40935C371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A04557-322F-434D-A4DF-6FA2CB2EA81E}"/>
              </a:ext>
            </a:extLst>
          </p:cNvPr>
          <p:cNvSpPr txBox="1"/>
          <p:nvPr/>
        </p:nvSpPr>
        <p:spPr>
          <a:xfrm>
            <a:off x="2136298" y="3247192"/>
            <a:ext cx="68863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94A41E-6D90-477F-BE11-58DBCC01D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FFFA84-289A-451E-9AA4-40935C371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A04557-322F-434D-A4DF-6FA2CB2EA81E}"/>
              </a:ext>
            </a:extLst>
          </p:cNvPr>
          <p:cNvSpPr txBox="1"/>
          <p:nvPr/>
        </p:nvSpPr>
        <p:spPr>
          <a:xfrm>
            <a:off x="2136298" y="3247192"/>
            <a:ext cx="68863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94A41E-6D90-477F-BE11-58DBCC01D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3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90975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chậm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bình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giàu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sủng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hảo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loài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cuộc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39829" y="78759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82407" y="674440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ném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lỗi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xuống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biển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2407" y="44545"/>
            <a:ext cx="8779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Mk 7, 14-15. 18-20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120990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Mikha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567" y="2767322"/>
            <a:ext cx="4323520" cy="233163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434683" y="1884994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là Ðấng từ bi và hay thương xót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102, 1-2. 3-4. 9-10. 11-12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66444" y="271397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77628" y="1156824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Ðây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lúc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thuận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tiện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đây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FFFA84-289A-451E-9AA4-40935C371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A04557-322F-434D-A4DF-6FA2CB2EA81E}"/>
              </a:ext>
            </a:extLst>
          </p:cNvPr>
          <p:cNvSpPr txBox="1"/>
          <p:nvPr/>
        </p:nvSpPr>
        <p:spPr>
          <a:xfrm>
            <a:off x="2136298" y="3247192"/>
            <a:ext cx="6886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Lc 15, 1-3. 11-32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94A41E-6D90-477F-BE11-58DBCC01D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87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49863" y="36824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726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nay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nay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tìm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160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Albany</vt:lpstr>
      <vt:lpstr>Arial</vt:lpstr>
      <vt:lpstr>Arial</vt:lpstr>
      <vt:lpstr>Calibri</vt:lpstr>
      <vt:lpstr>Helvetica Neue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77</cp:revision>
  <dcterms:created xsi:type="dcterms:W3CDTF">2018-11-13T15:52:26Z</dcterms:created>
  <dcterms:modified xsi:type="dcterms:W3CDTF">2026-02-24T09:06:26Z</dcterms:modified>
</cp:coreProperties>
</file>