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handoutMasterIdLst>
    <p:handoutMasterId r:id="rId14"/>
  </p:handoutMasterIdLst>
  <p:sldIdLst>
    <p:sldId id="274" r:id="rId2"/>
    <p:sldId id="257" r:id="rId3"/>
    <p:sldId id="258" r:id="rId4"/>
    <p:sldId id="260" r:id="rId5"/>
    <p:sldId id="275" r:id="rId6"/>
    <p:sldId id="323" r:id="rId7"/>
    <p:sldId id="278" r:id="rId8"/>
    <p:sldId id="282" r:id="rId9"/>
    <p:sldId id="283" r:id="rId10"/>
    <p:sldId id="306" r:id="rId11"/>
    <p:sldId id="324" r:id="rId12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FFFA84-289A-451E-9AA4-40935C371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A04557-322F-434D-A4DF-6FA2CB2EA81E}"/>
              </a:ext>
            </a:extLst>
          </p:cNvPr>
          <p:cNvSpPr txBox="1"/>
          <p:nvPr/>
        </p:nvSpPr>
        <p:spPr>
          <a:xfrm>
            <a:off x="2136298" y="3247192"/>
            <a:ext cx="68863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94A41E-6D90-477F-BE11-58DBCC01D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5" y="29519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7B172D-3B4B-4B31-8844-E74626F7A693}"/>
              </a:ext>
            </a:extLst>
          </p:cNvPr>
          <p:cNvSpPr txBox="1"/>
          <p:nvPr/>
        </p:nvSpPr>
        <p:spPr>
          <a:xfrm>
            <a:off x="1549624" y="1708870"/>
            <a:ext cx="634011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72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KẾT LỄ</a:t>
            </a:r>
            <a:endParaRPr lang="en-US" sz="7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6484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FFFA84-289A-451E-9AA4-40935C371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A04557-322F-434D-A4DF-6FA2CB2EA81E}"/>
              </a:ext>
            </a:extLst>
          </p:cNvPr>
          <p:cNvSpPr txBox="1"/>
          <p:nvPr/>
        </p:nvSpPr>
        <p:spPr>
          <a:xfrm>
            <a:off x="2136298" y="3247192"/>
            <a:ext cx="68863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II MÙA CHAY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94A41E-6D90-477F-BE11-58DBCC01D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5" y="29519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341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909756"/>
            <a:ext cx="8625439" cy="347787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chậm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bình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giàu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ân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sủng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hảo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tâm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hết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loài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bi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với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cuộc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39829" y="78759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182407" y="674440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ném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mọi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lỗi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xuống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biển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2407" y="44545"/>
            <a:ext cx="87791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Mk 7, 14-15. 18-20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251518" y="2120990"/>
            <a:ext cx="88924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Mikha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567" y="2767322"/>
            <a:ext cx="4323520" cy="233163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434683" y="1884994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là Ðấng từ bi và hay thương xót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102, 1-2. 3-4. 9-10. 11-12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566444" y="271397"/>
            <a:ext cx="772553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Câu Xướng Trước Phúc Âm</a:t>
            </a:r>
            <a:endParaRPr lang="en-US" sz="4400" b="1" dirty="0">
              <a:solidFill>
                <a:srgbClr val="FFFF00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77628" y="1156824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>
              <a:buNone/>
            </a:pP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Ðây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lúc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thuận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tiện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ngày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độ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400" u="sng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4FFFA84-289A-451E-9AA4-40935C371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FA04557-322F-434D-A4DF-6FA2CB2EA81E}"/>
              </a:ext>
            </a:extLst>
          </p:cNvPr>
          <p:cNvSpPr txBox="1"/>
          <p:nvPr/>
        </p:nvSpPr>
        <p:spPr>
          <a:xfrm>
            <a:off x="2136298" y="3247192"/>
            <a:ext cx="6886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 ÂM: Lc 15, 1-3. 11-32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594A41E-6D90-477F-BE11-58DBCC01D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75" y="295191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6877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449863" y="368246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87267" y="1509921"/>
            <a:ext cx="873130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con,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phải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vui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mừng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vì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em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nay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mất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nay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tìm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Violet II">
      <a:dk1>
        <a:sysClr val="windowText" lastClr="000000"/>
      </a:dk1>
      <a:lt1>
        <a:sysClr val="window" lastClr="FFFFFF"/>
      </a:lt1>
      <a:dk2>
        <a:srgbClr val="632E62"/>
      </a:dk2>
      <a:lt2>
        <a:srgbClr val="EAE5EB"/>
      </a:lt2>
      <a:accent1>
        <a:srgbClr val="92278F"/>
      </a:accent1>
      <a:accent2>
        <a:srgbClr val="9B57D3"/>
      </a:accent2>
      <a:accent3>
        <a:srgbClr val="755DD9"/>
      </a:accent3>
      <a:accent4>
        <a:srgbClr val="665EB8"/>
      </a:accent4>
      <a:accent5>
        <a:srgbClr val="45A5ED"/>
      </a:accent5>
      <a:accent6>
        <a:srgbClr val="5982DB"/>
      </a:accent6>
      <a:hlink>
        <a:srgbClr val="0066FF"/>
      </a:hlink>
      <a:folHlink>
        <a:srgbClr val="666699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160</Words>
  <Application>Microsoft Office PowerPoint</Application>
  <PresentationFormat>On-screen Show (16:9)</PresentationFormat>
  <Paragraphs>17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Albany</vt:lpstr>
      <vt:lpstr>Arial</vt:lpstr>
      <vt:lpstr>Arial</vt:lpstr>
      <vt:lpstr>Calibri</vt:lpstr>
      <vt:lpstr>Helvetica Neue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77</cp:revision>
  <dcterms:created xsi:type="dcterms:W3CDTF">2018-11-13T15:52:26Z</dcterms:created>
  <dcterms:modified xsi:type="dcterms:W3CDTF">2026-02-24T09:06:26Z</dcterms:modified>
</cp:coreProperties>
</file>