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notesMasterIdLst>
    <p:notesMasterId r:id="rId17"/>
  </p:notesMasterIdLst>
  <p:sldIdLst>
    <p:sldId id="405" r:id="rId6"/>
    <p:sldId id="386" r:id="rId7"/>
    <p:sldId id="407" r:id="rId8"/>
    <p:sldId id="376" r:id="rId9"/>
    <p:sldId id="375" r:id="rId10"/>
    <p:sldId id="467" r:id="rId11"/>
    <p:sldId id="464" r:id="rId12"/>
    <p:sldId id="455" r:id="rId13"/>
    <p:sldId id="283" r:id="rId14"/>
    <p:sldId id="290" r:id="rId15"/>
    <p:sldId id="46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3119-1449-4A17-BE6D-AD7BF8A0F2D3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D8A07-1D8F-4079-9FBB-83FE531A3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2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D8A07-1D8F-4079-9FBB-83FE531A35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183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E359A6-2B05-4015-AA0C-60291FF1C9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98"/>
            <a:ext cx="9031355" cy="51434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F7385D-ADA6-4A56-9879-1ACE9EA92842}"/>
              </a:ext>
            </a:extLst>
          </p:cNvPr>
          <p:cNvSpPr txBox="1"/>
          <p:nvPr/>
        </p:nvSpPr>
        <p:spPr>
          <a:xfrm>
            <a:off x="2895600" y="34861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E359A6-2B05-4015-AA0C-60291FF1C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98"/>
            <a:ext cx="9031355" cy="51434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F7385D-ADA6-4A56-9879-1ACE9EA92842}"/>
              </a:ext>
            </a:extLst>
          </p:cNvPr>
          <p:cNvSpPr txBox="1"/>
          <p:nvPr/>
        </p:nvSpPr>
        <p:spPr>
          <a:xfrm>
            <a:off x="2895600" y="34861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cap="all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7133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81530"/>
            <a:ext cx="8153400" cy="4385022"/>
          </a:xfrm>
        </p:spPr>
        <p:txBody>
          <a:bodyPr/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Hỡi dân riêng Chúa, hãy rao giảng quyền năng của Đấng đã gọi anh em ra khỏi tối tăm, mà vào ánh sáng kỳ diệu của Người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1EB6B-1624-4E18-8724-CD699CEE2FCE}"/>
              </a:ext>
            </a:extLst>
          </p:cNvPr>
          <p:cNvSpPr txBox="1"/>
          <p:nvPr/>
        </p:nvSpPr>
        <p:spPr>
          <a:xfrm>
            <a:off x="2209800" y="285750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6, 1-7</a:t>
            </a:r>
            <a:endParaRPr lang="en-US" sz="3600" b="1" dirty="0">
              <a:solidFill>
                <a:srgbClr val="003399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778265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533400" y="1486151"/>
            <a:ext cx="853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“Họ chọn bảy người đầy Thánh Thần”.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Lạy Chúa, xin tỏ lòng từ bi Chúa cho chúng con, như chúng con đã trông cậy Chúa (c. 22).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914400" y="1634541"/>
            <a:ext cx="5410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Tv 32, 1-2. 4-5. 18-19</a:t>
            </a:r>
            <a:endParaRPr lang="en-US" sz="40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495300" y="1237148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bởi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ra,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cùng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Cha.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5908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Ga 19, 28</a:t>
            </a:r>
            <a:endParaRPr lang="en-US" sz="36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6A1B95-CB2D-460C-8A3D-EF5BABF34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857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E359A6-2B05-4015-AA0C-60291FF1C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898"/>
            <a:ext cx="9031355" cy="51434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0F7385D-ADA6-4A56-9879-1ACE9EA92842}"/>
              </a:ext>
            </a:extLst>
          </p:cNvPr>
          <p:cNvSpPr txBox="1"/>
          <p:nvPr/>
        </p:nvSpPr>
        <p:spPr>
          <a:xfrm>
            <a:off x="3733800" y="35623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6, 16-21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74867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0"/>
            <a:ext cx="6858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228600" y="1123950"/>
            <a:ext cx="8763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Lạy Cha những kẻ Cha ban cho Con, thì Con muốn rằng: Con ở đâu thì chúng cũng sẽ ở đấy với Con, để chúng chiêm ngưỡng vinh quang mà Cha đã ban cho Con – Alleluia.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206</Words>
  <Application>Microsoft Office PowerPoint</Application>
  <PresentationFormat>On-screen Show (16:9)</PresentationFormat>
  <Paragraphs>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Hỡi dân riêng Chúa, hãy rao giảng quyền năng của Đấng đã gọi anh em ra khỏi tối tăm, mà vào ánh sáng kỳ diệu của Người – Alleluia.</vt:lpstr>
      <vt:lpstr>Bài đọc 1. Cv 6, 1-7</vt:lpstr>
      <vt:lpstr>Ðáp: Lạy Chúa, xin tỏ lòng từ bi Chúa cho chúng con, như chúng con đã trông cậy Chúa (c. 22).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36</cp:revision>
  <dcterms:created xsi:type="dcterms:W3CDTF">2025-03-06T03:16:32Z</dcterms:created>
  <dcterms:modified xsi:type="dcterms:W3CDTF">2025-04-26T17:15:15Z</dcterms:modified>
</cp:coreProperties>
</file>