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60" r:id="rId3"/>
    <p:sldMasterId id="2147483796" r:id="rId4"/>
    <p:sldMasterId id="2147483856" r:id="rId5"/>
  </p:sldMasterIdLst>
  <p:notesMasterIdLst>
    <p:notesMasterId r:id="rId16"/>
  </p:notesMasterIdLst>
  <p:sldIdLst>
    <p:sldId id="1071" r:id="rId6"/>
    <p:sldId id="316" r:id="rId7"/>
    <p:sldId id="1029" r:id="rId8"/>
    <p:sldId id="1056" r:id="rId9"/>
    <p:sldId id="426" r:id="rId10"/>
    <p:sldId id="1102" r:id="rId11"/>
    <p:sldId id="1046" r:id="rId12"/>
    <p:sldId id="346" r:id="rId13"/>
    <p:sldId id="445" r:id="rId14"/>
    <p:sldId id="1103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93" autoAdjust="0"/>
  </p:normalViewPr>
  <p:slideViewPr>
    <p:cSldViewPr>
      <p:cViewPr varScale="1">
        <p:scale>
          <a:sx n="83" d="100"/>
          <a:sy n="83" d="100"/>
        </p:scale>
        <p:origin x="9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14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15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0E724B-422F-497B-A88B-6DE1D0A6C5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6AE5B2-CF6C-408B-9375-FACC55ACB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1" y="121564"/>
            <a:ext cx="1066800" cy="1066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9764308-806C-4EED-BF14-F6269528BC1D}"/>
              </a:ext>
            </a:extLst>
          </p:cNvPr>
          <p:cNvSpPr txBox="1"/>
          <p:nvPr/>
        </p:nvSpPr>
        <p:spPr>
          <a:xfrm>
            <a:off x="1524000" y="3257550"/>
            <a:ext cx="7017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BẢY TUẦN XXII THƯỜNG NIÊN C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0E724B-422F-497B-A88B-6DE1D0A6C5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6AE5B2-CF6C-408B-9375-FACC55ACB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1" y="121564"/>
            <a:ext cx="1066800" cy="1066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9764308-806C-4EED-BF14-F6269528BC1D}"/>
              </a:ext>
            </a:extLst>
          </p:cNvPr>
          <p:cNvSpPr txBox="1"/>
          <p:nvPr/>
        </p:nvSpPr>
        <p:spPr>
          <a:xfrm>
            <a:off x="1524000" y="3257550"/>
            <a:ext cx="7017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BẢY TUẦN XXII THƯỜNG NIÊN C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0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" y="1047750"/>
            <a:ext cx="8801100" cy="3276599"/>
          </a:xfrm>
        </p:spPr>
        <p:txBody>
          <a:bodyPr>
            <a:normAutofit fontScale="90000"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xin thương tôi, vì tôi ân cần kêu van Chúa suốt ngày; Lạy Chúa, vì Chúa nhân hậu, khoan dung và giàu lượng từ bi đối với những ai kêu cầu Chúa.</a:t>
            </a:r>
            <a:endParaRPr lang="vi-VN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86BB9-B6F7-4999-BCC7-DB0AD72AC438}"/>
              </a:ext>
            </a:extLst>
          </p:cNvPr>
          <p:cNvSpPr txBox="1"/>
          <p:nvPr/>
        </p:nvSpPr>
        <p:spPr>
          <a:xfrm>
            <a:off x="2209800" y="174844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228600" y="146760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Cl 1, 21-23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468715"/>
            <a:ext cx="3429000" cy="19343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136766" y="730985"/>
            <a:ext cx="88548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“Người đã giao hoà anh em, để làm cho anh em nên thánh thiện và tinh tuyền”.</a:t>
            </a:r>
            <a:endParaRPr lang="vi-VN" sz="4000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188181" y="2506089"/>
            <a:ext cx="89310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thư Thánh Phaolô Tông đồ gửi tín hữu Côlôxê.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2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99202"/>
            <a:ext cx="8534400" cy="2438400"/>
          </a:xfrm>
        </p:spPr>
        <p:txBody>
          <a:bodyPr>
            <a:normAutofit/>
          </a:bodyPr>
          <a:lstStyle/>
          <a:p>
            <a:pPr algn="just"/>
            <a:r>
              <a:rPr lang="en-US" sz="49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9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49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Kìa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phù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trợ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1B11A-6F83-4AF2-A82F-8A90599E79EB}"/>
              </a:ext>
            </a:extLst>
          </p:cNvPr>
          <p:cNvSpPr txBox="1"/>
          <p:nvPr/>
        </p:nvSpPr>
        <p:spPr>
          <a:xfrm>
            <a:off x="3124200" y="28575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101A7-7A50-4267-B637-FFC602B63662}"/>
              </a:ext>
            </a:extLst>
          </p:cNvPr>
          <p:cNvSpPr txBox="1"/>
          <p:nvPr/>
        </p:nvSpPr>
        <p:spPr>
          <a:xfrm>
            <a:off x="1143000" y="112395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53, 3-4. 6 và 8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8305800" cy="4800600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Alleluia, alleluia! </a:t>
            </a:r>
            <a:r>
              <a:rPr lang="vi-V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– Lạy Chúa, mọi giới răn Chúa được lập ra cho tới muôn ngàn đời. – 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Alleluia.</a:t>
            </a:r>
            <a:endParaRPr lang="en-US" b="1" u="sng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0E724B-422F-497B-A88B-6DE1D0A6C5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6AE5B2-CF6C-408B-9375-FACC55ACB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1" y="121564"/>
            <a:ext cx="1066800" cy="1066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9764308-806C-4EED-BF14-F6269528BC1D}"/>
              </a:ext>
            </a:extLst>
          </p:cNvPr>
          <p:cNvSpPr txBox="1"/>
          <p:nvPr/>
        </p:nvSpPr>
        <p:spPr>
          <a:xfrm>
            <a:off x="4191000" y="3257550"/>
            <a:ext cx="3657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 Lc 6, 1-5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0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30997"/>
            <a:ext cx="8382000" cy="3619499"/>
          </a:xfrm>
        </p:spPr>
        <p:txBody>
          <a:bodyPr>
            <a:normAutofit/>
          </a:bodyPr>
          <a:lstStyle/>
          <a:p>
            <a:pPr algn="just"/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vĩ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đại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thay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lòng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nhân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hậu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lòng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nhân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hậu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Ngài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dành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để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những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ai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kính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sợ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Ngài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vi-VN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45E0C-A35F-4DDD-A95C-64550B5F1418}"/>
              </a:ext>
            </a:extLst>
          </p:cNvPr>
          <p:cNvSpPr txBox="1"/>
          <p:nvPr/>
        </p:nvSpPr>
        <p:spPr>
          <a:xfrm>
            <a:off x="2667000" y="5715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184</Words>
  <Application>Microsoft Office PowerPoint</Application>
  <PresentationFormat>On-screen Show (16:9)</PresentationFormat>
  <Paragraphs>21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Helvetica Neue</vt:lpstr>
      <vt:lpstr>UTM American Sans</vt:lpstr>
      <vt:lpstr>Office Theme</vt:lpstr>
      <vt:lpstr>5_Office Theme</vt:lpstr>
      <vt:lpstr>6_Office Theme</vt:lpstr>
      <vt:lpstr>9_Office Theme</vt:lpstr>
      <vt:lpstr>10_Office Theme</vt:lpstr>
      <vt:lpstr>PowerPoint Presentation</vt:lpstr>
      <vt:lpstr>Lạy Chúa, xin thương tôi, vì tôi ân cần kêu van Chúa suốt ngày; Lạy Chúa, vì Chúa nhân hậu, khoan dung và giàu lượng từ bi đối với những ai kêu cầu Chúa.</vt:lpstr>
      <vt:lpstr>PowerPoint Presentation</vt:lpstr>
      <vt:lpstr>Ðáp:  Kìa, Thiên Chúa phù trợ tôi</vt:lpstr>
      <vt:lpstr>Alleluia, alleluia!   – Lạy Chúa, mọi giới răn Chúa được lập ra cho tới muôn ngàn đời. – Alleluia.</vt:lpstr>
      <vt:lpstr>PowerPoint Presentation</vt:lpstr>
      <vt:lpstr>PowerPoint Presentation</vt:lpstr>
      <vt:lpstr>Lạy Chúa, vĩ đại thay lòng nhân hậu Chúa, lòng nhân hậu Ngài dành để cho những ai kính sợ Ngài.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171</cp:revision>
  <dcterms:created xsi:type="dcterms:W3CDTF">2021-12-05T01:20:54Z</dcterms:created>
  <dcterms:modified xsi:type="dcterms:W3CDTF">2025-08-18T05:13:38Z</dcterms:modified>
</cp:coreProperties>
</file>