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2" r:id="rId11"/>
    <p:sldId id="1046" r:id="rId12"/>
    <p:sldId id="346" r:id="rId13"/>
    <p:sldId id="445" r:id="rId14"/>
    <p:sldId id="1103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14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15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0E724B-422F-497B-A88B-6DE1D0A6C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6AE5B2-CF6C-408B-9375-FACC55ACB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764308-806C-4EED-BF14-F6269528BC1D}"/>
              </a:ext>
            </a:extLst>
          </p:cNvPr>
          <p:cNvSpPr txBox="1"/>
          <p:nvPr/>
        </p:nvSpPr>
        <p:spPr>
          <a:xfrm>
            <a:off x="1524000" y="3257550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0E724B-422F-497B-A88B-6DE1D0A6C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6AE5B2-CF6C-408B-9375-FACC55ACB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764308-806C-4EED-BF14-F6269528BC1D}"/>
              </a:ext>
            </a:extLst>
          </p:cNvPr>
          <p:cNvSpPr txBox="1"/>
          <p:nvPr/>
        </p:nvSpPr>
        <p:spPr>
          <a:xfrm>
            <a:off x="1524000" y="3257550"/>
            <a:ext cx="7017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1, 21-23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468715"/>
            <a:ext cx="3429000" cy="19343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“Người đã giao hoà anh em, để làm cho anh em nên thánh thiện và tinh tuyền”.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88181" y="2506089"/>
            <a:ext cx="89310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Côlôxê.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Kìa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143000" y="112395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53, 3-4. 6 và 8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Lạy Chúa, mọi giới răn Chúa được lập ra cho tới muôn ngàn đời.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0E724B-422F-497B-A88B-6DE1D0A6C5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6AE5B2-CF6C-408B-9375-FACC55ACB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51" y="12156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9764308-806C-4EED-BF14-F6269528BC1D}"/>
              </a:ext>
            </a:extLst>
          </p:cNvPr>
          <p:cNvSpPr txBox="1"/>
          <p:nvPr/>
        </p:nvSpPr>
        <p:spPr>
          <a:xfrm>
            <a:off x="4191000" y="3257550"/>
            <a:ext cx="3657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1-5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184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xin thương tôi, vì tôi ân cần kêu van Chúa suốt ngày; Lạy Chúa, vì Chúa nhân hậu, khoan dung và giàu lượng từ bi đối với những ai kêu cầu Chúa.</vt:lpstr>
      <vt:lpstr>PowerPoint Presentation</vt:lpstr>
      <vt:lpstr>Ðáp:  Kìa, Thiên Chúa phù trợ tôi</vt:lpstr>
      <vt:lpstr>Alleluia, alleluia!   – Lạy Chúa, mọi giới răn Chúa được lập ra cho tới muôn ngàn đời. – Alleluia.</vt:lpstr>
      <vt:lpstr>PowerPoint Presentation</vt:lpstr>
      <vt:lpstr>PowerPoint Presentation</vt:lpstr>
      <vt:lpstr>Lạy Chúa, vĩ đại thay lòng nhân hậu Chúa, lòng nhân hậu Ngài dành để cho những ai kính sợ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171</cp:revision>
  <dcterms:created xsi:type="dcterms:W3CDTF">2021-12-05T01:20:54Z</dcterms:created>
  <dcterms:modified xsi:type="dcterms:W3CDTF">2025-08-18T05:13:38Z</dcterms:modified>
</cp:coreProperties>
</file>