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257" r:id="rId3"/>
    <p:sldId id="258" r:id="rId4"/>
    <p:sldId id="260" r:id="rId5"/>
    <p:sldId id="275" r:id="rId6"/>
    <p:sldId id="342" r:id="rId7"/>
    <p:sldId id="278" r:id="rId8"/>
    <p:sldId id="282" r:id="rId9"/>
    <p:sldId id="283" r:id="rId10"/>
    <p:sldId id="343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541E1-9B90-480D-8AAA-832EAC3E5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9196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F424F1-A110-4CC9-B7A6-B81DF3285B27}"/>
              </a:ext>
            </a:extLst>
          </p:cNvPr>
          <p:cNvSpPr txBox="1"/>
          <p:nvPr/>
        </p:nvSpPr>
        <p:spPr>
          <a:xfrm>
            <a:off x="1642683" y="3082795"/>
            <a:ext cx="75013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096BBE-435F-475D-A012-07ACE9B66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6" y="153748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178360" y="565775"/>
            <a:ext cx="8625439" cy="415498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ban bình an cho những ai trông cậy vào Chúa, xin cho các tiên tri của Chúa được trung trực; xin nhậm lời cầu nguyện của tôi tớ Chúa, và của Israel dân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Gieo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xuống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mục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nát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bất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hủ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Cr 15, 35-37. 42-49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30181" y="2279652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Côrintô.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26" y="3495759"/>
            <a:ext cx="3394538" cy="183064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 sẽ bước đi trước nhan Thiên Chúa, trong ánh sáng của cõi nhân sinh (c. 13c).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55, 10c-11. 12-13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4590" y="225735"/>
            <a:ext cx="7574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34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800" y="995176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giáo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huấn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tuân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hết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vâng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541E1-9B90-480D-8AAA-832EAC3E5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9196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F424F1-A110-4CC9-B7A6-B81DF3285B27}"/>
              </a:ext>
            </a:extLst>
          </p:cNvPr>
          <p:cNvSpPr txBox="1"/>
          <p:nvPr/>
        </p:nvSpPr>
        <p:spPr>
          <a:xfrm>
            <a:off x="1642683" y="2953323"/>
            <a:ext cx="75013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8, 4-15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096BBE-435F-475D-A012-07ACE9B66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6" y="153748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3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0270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Ôi Thiên Chúa, cao quý thay ân sủng của Ngài. Con người ta tìm nương tựa trong bóng cánh của Ngài.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8541E1-9B90-480D-8AAA-832EAC3E5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9196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F424F1-A110-4CC9-B7A6-B81DF3285B27}"/>
              </a:ext>
            </a:extLst>
          </p:cNvPr>
          <p:cNvSpPr txBox="1"/>
          <p:nvPr/>
        </p:nvSpPr>
        <p:spPr>
          <a:xfrm>
            <a:off x="1642683" y="3082795"/>
            <a:ext cx="75013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096BBE-435F-475D-A012-07ACE9B66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66" y="153748"/>
            <a:ext cx="1100517" cy="110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90090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203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88</cp:revision>
  <dcterms:created xsi:type="dcterms:W3CDTF">2018-11-13T15:52:26Z</dcterms:created>
  <dcterms:modified xsi:type="dcterms:W3CDTF">2026-08-23T10:32:13Z</dcterms:modified>
</cp:coreProperties>
</file>