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257" r:id="rId3"/>
    <p:sldId id="258" r:id="rId4"/>
    <p:sldId id="260" r:id="rId5"/>
    <p:sldId id="275" r:id="rId6"/>
    <p:sldId id="348" r:id="rId7"/>
    <p:sldId id="278" r:id="rId8"/>
    <p:sldId id="282" r:id="rId9"/>
    <p:sldId id="283" r:id="rId10"/>
    <p:sldId id="349"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136585-FEEE-4424-92AE-BE316E40B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83CF2CDC-030F-41BC-8A8B-7F64608637E8}"/>
              </a:ext>
            </a:extLst>
          </p:cNvPr>
          <p:cNvSpPr txBox="1"/>
          <p:nvPr/>
        </p:nvSpPr>
        <p:spPr>
          <a:xfrm>
            <a:off x="1699326" y="3082794"/>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8822EDFE-2553-4CC2-B4CD-5858FA371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34" y="315591"/>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4" name="Rectangle 4"/>
          <p:cNvSpPr/>
          <p:nvPr/>
        </p:nvSpPr>
        <p:spPr>
          <a:xfrm>
            <a:off x="259280" y="986700"/>
            <a:ext cx="8625439" cy="3170099"/>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0">
              <a:lnSpc>
                <a:spcPct val="100000"/>
              </a:lnSpc>
              <a:spcBef>
                <a:spcPts val="965"/>
              </a:spcBef>
              <a:spcAft>
                <a:spcPts val="805"/>
              </a:spcAft>
              <a:buNone/>
              <a:tabLst/>
              <a:defRPr sz="1800" b="0" i="0" u="none" strike="noStrike" kern="0" cap="none" spc="0" baseline="0">
                <a:solidFill>
                  <a:srgbClr val="000000"/>
                </a:solidFill>
                <a:uFillTx/>
              </a:defRPr>
            </a:pP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phán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phần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rỗi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dân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kêu</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cầu</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trong</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mọi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nỗi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gian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truân</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đã</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nhậm</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lời</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và</a:t>
            </a:r>
            <a:r>
              <a:rPr lang="en-US" sz="4000" b="1" i="0" dirty="0">
                <a:solidFill>
                  <a:schemeClr val="bg1"/>
                </a:solidFill>
                <a:effectLst/>
                <a:latin typeface="Arial" panose="020B0604020202020204" pitchFamily="34" charset="0"/>
              </a:rPr>
              <a:t> Ta </a:t>
            </a:r>
            <a:r>
              <a:rPr lang="en-US" sz="4000" b="1" i="0" dirty="0" err="1">
                <a:solidFill>
                  <a:schemeClr val="bg1"/>
                </a:solidFill>
                <a:effectLst/>
                <a:latin typeface="Arial" panose="020B0604020202020204" pitchFamily="34" charset="0"/>
              </a:rPr>
              <a:t>sẽ</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là</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Chúa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của</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họ</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đến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muôn</a:t>
            </a:r>
            <a:r>
              <a:rPr lang="en-US" sz="4000" b="1" i="0" dirty="0">
                <a:solidFill>
                  <a:schemeClr val="bg1"/>
                </a:solidFill>
                <a:effectLst/>
                <a:latin typeface="Arial" panose="020B0604020202020204" pitchFamily="34" charset="0"/>
              </a:rPr>
              <a:t> </a:t>
            </a:r>
            <a:r>
              <a:rPr lang="en-US" sz="4000" b="1" i="0" dirty="0" err="1">
                <a:solidFill>
                  <a:schemeClr val="bg1"/>
                </a:solidFill>
                <a:effectLst/>
                <a:latin typeface="Arial" panose="020B0604020202020204" pitchFamily="34" charset="0"/>
              </a:rPr>
              <a:t>đời</a:t>
            </a:r>
            <a:r>
              <a:rPr lang="en-US" sz="4000" b="1" i="0" dirty="0">
                <a:solidFill>
                  <a:schemeClr val="bg1"/>
                </a:solidFill>
                <a:effectLst/>
                <a:latin typeface="Arial" panose="020B0604020202020204" pitchFamily="34" charset="0"/>
              </a:rPr>
              <a:t>.</a:t>
            </a:r>
            <a:endParaRPr lang="en-US" sz="40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691276" y="-17689"/>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9" y="859764"/>
            <a:ext cx="8640961" cy="3170099"/>
          </a:xfrm>
          <a:prstGeom prst="rect">
            <a:avLst/>
          </a:prstGeom>
          <a:noFill/>
          <a:ln>
            <a:noFill/>
            <a:prstDash val="solid"/>
          </a:ln>
        </p:spPr>
        <p:txBody>
          <a:bodyPr vert="horz" wrap="square" lIns="91440" tIns="45720" rIns="91440" bIns="45720" anchor="t" anchorCtr="0" compatLnSpc="1">
            <a:spAutoFit/>
          </a:bodyPr>
          <a:lstStyle/>
          <a:p>
            <a:pPr algn="just"/>
            <a:r>
              <a:rPr lang="vi-VN" sz="4000" b="1" i="1" dirty="0">
                <a:solidFill>
                  <a:schemeClr val="bg1"/>
                </a:solidFill>
                <a:effectLst/>
                <a:latin typeface="Arial" panose="020B0604020202020204" pitchFamily="34" charset="0"/>
              </a:rPr>
              <a:t>“Trong những ngày thanh xuân, ngươi hãy nhớ đến Ðấng Tạo thành ngươi; trước khi tro bụi sẽ trở về đất và hồn sẽ trở về cùng Chúa”.</a:t>
            </a:r>
            <a:endParaRPr lang="en-US" sz="40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3" y="224706"/>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4000" i="0" dirty="0">
                <a:solidFill>
                  <a:schemeClr val="bg1"/>
                </a:solidFill>
                <a:effectLst/>
                <a:latin typeface="Arial" panose="020B0604020202020204" pitchFamily="34" charset="0"/>
              </a:rPr>
              <a:t> </a:t>
            </a:r>
            <a:r>
              <a:rPr lang="en-US" sz="4000" b="0" i="0" dirty="0">
                <a:solidFill>
                  <a:schemeClr val="bg1"/>
                </a:solidFill>
                <a:effectLst/>
                <a:latin typeface="Helvetica Neue"/>
              </a:rPr>
              <a:t> </a:t>
            </a:r>
            <a:r>
              <a:rPr lang="en-US" sz="4000" b="0" i="0" dirty="0" err="1">
                <a:solidFill>
                  <a:schemeClr val="bg1"/>
                </a:solidFill>
                <a:effectLst/>
                <a:latin typeface="Arial" panose="020B0604020202020204" pitchFamily="34" charset="0"/>
              </a:rPr>
              <a:t>Gv</a:t>
            </a:r>
            <a:r>
              <a:rPr lang="en-US" sz="4000" b="0" i="0" dirty="0">
                <a:solidFill>
                  <a:schemeClr val="bg1"/>
                </a:solidFill>
                <a:effectLst/>
                <a:latin typeface="Arial" panose="020B0604020202020204" pitchFamily="34" charset="0"/>
              </a:rPr>
              <a:t> 11, 9 – 12, 8</a:t>
            </a:r>
            <a:endParaRPr lang="en-US" sz="40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86453" y="3957035"/>
            <a:ext cx="8892482" cy="707886"/>
          </a:xfrm>
          <a:prstGeom prst="rect">
            <a:avLst/>
          </a:prstGeom>
          <a:noFill/>
        </p:spPr>
        <p:txBody>
          <a:bodyPr wrap="square">
            <a:spAutoFit/>
          </a:bodyPr>
          <a:lstStyle/>
          <a:p>
            <a:r>
              <a:rPr lang="en-US" sz="4000" b="0" i="0" dirty="0" err="1">
                <a:solidFill>
                  <a:schemeClr val="bg1"/>
                </a:solidFill>
                <a:effectLst/>
                <a:latin typeface="Arial" panose="020B0604020202020204" pitchFamily="34" charset="0"/>
              </a:rPr>
              <a:t>Trích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sách</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Giảng</a:t>
            </a:r>
            <a:r>
              <a:rPr lang="en-US" sz="4000" b="0" i="0" dirty="0">
                <a:solidFill>
                  <a:schemeClr val="bg1"/>
                </a:solidFill>
                <a:effectLst/>
                <a:latin typeface="Arial" panose="020B0604020202020204" pitchFamily="34" charset="0"/>
              </a:rPr>
              <a:t> </a:t>
            </a:r>
            <a:r>
              <a:rPr lang="en-US" sz="4000" b="0" i="0" dirty="0" err="1">
                <a:solidFill>
                  <a:schemeClr val="bg1"/>
                </a:solidFill>
                <a:effectLst/>
                <a:latin typeface="Arial" panose="020B0604020202020204" pitchFamily="34" charset="0"/>
              </a:rPr>
              <a:t>Viên</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4682" y="3718328"/>
            <a:ext cx="2807929" cy="1514291"/>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Thân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lạy</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Chúa</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Ngài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là</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chỗ</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chúng</a:t>
            </a:r>
            <a:r>
              <a:rPr lang="en-US" sz="4400" b="1" i="0" dirty="0">
                <a:solidFill>
                  <a:schemeClr val="bg1"/>
                </a:solidFill>
                <a:effectLst/>
                <a:latin typeface="Arial" panose="020B0604020202020204" pitchFamily="34" charset="0"/>
              </a:rPr>
              <a:t> con dung </a:t>
            </a:r>
            <a:r>
              <a:rPr lang="en-US" sz="4400" b="1" i="0" dirty="0" err="1">
                <a:solidFill>
                  <a:schemeClr val="bg1"/>
                </a:solidFill>
                <a:effectLst/>
                <a:latin typeface="Arial" panose="020B0604020202020204" pitchFamily="34" charset="0"/>
              </a:rPr>
              <a:t>thân</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từ</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đời</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nọ</a:t>
            </a:r>
            <a:r>
              <a:rPr lang="en-US" sz="4400" b="1" i="0" dirty="0">
                <a:solidFill>
                  <a:schemeClr val="bg1"/>
                </a:solidFill>
                <a:effectLst/>
                <a:latin typeface="Arial" panose="020B0604020202020204" pitchFamily="34" charset="0"/>
              </a:rPr>
              <a:t> </a:t>
            </a:r>
            <a:r>
              <a:rPr lang="en-US" sz="4400" b="1" i="0" dirty="0" err="1">
                <a:solidFill>
                  <a:schemeClr val="bg1"/>
                </a:solidFill>
                <a:effectLst/>
                <a:latin typeface="Arial" panose="020B0604020202020204" pitchFamily="34" charset="0"/>
              </a:rPr>
              <a:t>trải</a:t>
            </a:r>
            <a:r>
              <a:rPr lang="en-US" sz="4400" b="1" i="0" dirty="0">
                <a:solidFill>
                  <a:schemeClr val="bg1"/>
                </a:solidFill>
                <a:effectLst/>
                <a:latin typeface="Arial" panose="020B0604020202020204" pitchFamily="34" charset="0"/>
              </a:rPr>
              <a:t> qua </a:t>
            </a:r>
            <a:r>
              <a:rPr lang="en-US" sz="4400" b="1" i="0" dirty="0" err="1">
                <a:solidFill>
                  <a:schemeClr val="bg1"/>
                </a:solidFill>
                <a:effectLst/>
                <a:latin typeface="Arial" panose="020B0604020202020204" pitchFamily="34" charset="0"/>
              </a:rPr>
              <a:t>đời</a:t>
            </a:r>
            <a:r>
              <a:rPr lang="en-US" sz="4400" b="1" i="0" dirty="0">
                <a:solidFill>
                  <a:schemeClr val="bg1"/>
                </a:solidFill>
                <a:effectLst/>
                <a:latin typeface="Arial" panose="020B0604020202020204" pitchFamily="34" charset="0"/>
              </a:rPr>
              <a:t> kia (c. 1).</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da-DK" sz="3600" b="0" i="0" dirty="0">
                <a:solidFill>
                  <a:schemeClr val="bg1"/>
                </a:solidFill>
                <a:effectLst/>
                <a:latin typeface="Arial" panose="020B0604020202020204" pitchFamily="34" charset="0"/>
              </a:rPr>
              <a:t>Tv 89, 3-4. 5-6. 12-13. 14 và 17</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399247" y="263112"/>
            <a:ext cx="6781800"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114, 13cd</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165109"/>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trung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thành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trong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mọi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lời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phán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thánh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thiện</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trong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mọi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việc</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làm</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136585-FEEE-4424-92AE-BE316E40B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83CF2CDC-030F-41BC-8A8B-7F64608637E8}"/>
              </a:ext>
            </a:extLst>
          </p:cNvPr>
          <p:cNvSpPr txBox="1"/>
          <p:nvPr/>
        </p:nvSpPr>
        <p:spPr>
          <a:xfrm>
            <a:off x="1998731" y="2920954"/>
            <a:ext cx="7145269"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9, 43b-45</a:t>
            </a:r>
            <a:endParaRPr lang="en-US" sz="3600" b="1" dirty="0">
              <a:solidFill>
                <a:srgbClr val="FFFF00"/>
              </a:solidFill>
            </a:endParaRPr>
          </a:p>
        </p:txBody>
      </p:sp>
      <p:pic>
        <p:nvPicPr>
          <p:cNvPr id="8" name="Picture 7">
            <a:extLst>
              <a:ext uri="{FF2B5EF4-FFF2-40B4-BE49-F238E27FC236}">
                <a16:creationId xmlns:a16="http://schemas.microsoft.com/office/drawing/2014/main" id="{8822EDFE-2553-4CC2-B4CD-5858FA371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34" y="315591"/>
            <a:ext cx="1051964" cy="1051964"/>
          </a:xfrm>
          <a:prstGeom prst="rect">
            <a:avLst/>
          </a:prstGeom>
        </p:spPr>
      </p:pic>
    </p:spTree>
    <p:extLst>
      <p:ext uri="{BB962C8B-B14F-4D97-AF65-F5344CB8AC3E}">
        <p14:creationId xmlns:p14="http://schemas.microsoft.com/office/powerpoint/2010/main" val="3572811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514599" y="94149"/>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1082" y="1027021"/>
            <a:ext cx="8731305" cy="3477875"/>
          </a:xfrm>
          <a:prstGeom prst="rect">
            <a:avLst/>
          </a:prstGeom>
          <a:noFill/>
        </p:spPr>
        <p:txBody>
          <a:bodyPr wrap="square">
            <a:spAutoFit/>
          </a:bodyPr>
          <a:lstStyle/>
          <a:p>
            <a:pPr algn="just"/>
            <a:r>
              <a:rPr lang="vi-VN" sz="4400" b="1" i="0" dirty="0">
                <a:solidFill>
                  <a:schemeClr val="bg1"/>
                </a:solidFill>
                <a:effectLst/>
                <a:latin typeface="Arial" panose="020B0604020202020204" pitchFamily="34" charset="0"/>
              </a:rPr>
              <a:t>Chúa đã ban bố các huấn lệnh, để chúng tôi được tuân giữ hết sức ân cần. Nguyện cho đường nẻo tôi vững chắc, để tuân giữ thánh chỉ của Chúa.</a:t>
            </a:r>
            <a:endParaRPr lang="vi-VN" sz="44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136585-FEEE-4424-92AE-BE316E40B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extBox 6">
            <a:extLst>
              <a:ext uri="{FF2B5EF4-FFF2-40B4-BE49-F238E27FC236}">
                <a16:creationId xmlns:a16="http://schemas.microsoft.com/office/drawing/2014/main" id="{83CF2CDC-030F-41BC-8A8B-7F64608637E8}"/>
              </a:ext>
            </a:extLst>
          </p:cNvPr>
          <p:cNvSpPr txBox="1"/>
          <p:nvPr/>
        </p:nvSpPr>
        <p:spPr>
          <a:xfrm>
            <a:off x="1699326" y="3082794"/>
            <a:ext cx="7145269"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BẢY TUẦN </a:t>
            </a:r>
            <a:r>
              <a:rPr lang="en-US" sz="2800" b="1" dirty="0">
                <a:solidFill>
                  <a:srgbClr val="FFFF00"/>
                </a:solidFill>
                <a:latin typeface="Arial" panose="020B0604020202020204" pitchFamily="34" charset="0"/>
              </a:rPr>
              <a:t>XXV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8" name="Picture 7">
            <a:extLst>
              <a:ext uri="{FF2B5EF4-FFF2-40B4-BE49-F238E27FC236}">
                <a16:creationId xmlns:a16="http://schemas.microsoft.com/office/drawing/2014/main" id="{8822EDFE-2553-4CC2-B4CD-5858FA371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34" y="315591"/>
            <a:ext cx="1051964" cy="1051964"/>
          </a:xfrm>
          <a:prstGeom prst="rect">
            <a:avLst/>
          </a:prstGeom>
        </p:spPr>
      </p:pic>
    </p:spTree>
    <p:extLst>
      <p:ext uri="{BB962C8B-B14F-4D97-AF65-F5344CB8AC3E}">
        <p14:creationId xmlns:p14="http://schemas.microsoft.com/office/powerpoint/2010/main" val="2738568482"/>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1072</TotalTime>
  <Words>222</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93</cp:revision>
  <dcterms:created xsi:type="dcterms:W3CDTF">2018-11-13T15:52:26Z</dcterms:created>
  <dcterms:modified xsi:type="dcterms:W3CDTF">2026-08-25T22:44:21Z</dcterms:modified>
</cp:coreProperties>
</file>