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74" r:id="rId2"/>
    <p:sldId id="340" r:id="rId3"/>
    <p:sldId id="258" r:id="rId4"/>
    <p:sldId id="260" r:id="rId5"/>
    <p:sldId id="275" r:id="rId6"/>
    <p:sldId id="351" r:id="rId7"/>
    <p:sldId id="278" r:id="rId8"/>
    <p:sldId id="282" r:id="rId9"/>
    <p:sldId id="283" r:id="rId10"/>
    <p:sldId id="352" r:id="rId11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76FB16-B6E7-420A-809D-78E224C318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963"/>
            <a:ext cx="9144000" cy="51584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00E72B-9977-4F5D-8912-FAB968E3149C}"/>
              </a:ext>
            </a:extLst>
          </p:cNvPr>
          <p:cNvSpPr txBox="1"/>
          <p:nvPr/>
        </p:nvSpPr>
        <p:spPr>
          <a:xfrm>
            <a:off x="1917813" y="3123254"/>
            <a:ext cx="70724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NĂM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XXVIII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E90DDB-E364-47F8-90B0-760F01B31D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43" y="153749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97104" y="766764"/>
            <a:ext cx="8982160" cy="34778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 Chúa, lạy Chúa, nếu Chúa nhớ hoài sự lỗi, nào ai chịu nổi được ư? Vì lạy Thiên Chúa Is-ra-el, Chúa thường rộng lượng thứ tha.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747921" y="-64233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1518" y="770501"/>
            <a:ext cx="8640961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“Chúng tôi trước kia đã trông cậy vào Ðức Kitô, và anh em được ghi dấu Thánh Thần”.</a:t>
            </a:r>
            <a:endParaRPr lang="en-US" sz="44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186452" y="136321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rgbClr val="3A3A3A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Ep 1, 11-14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125757" y="2866619"/>
            <a:ext cx="88924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thư Thánh Phaolô tông đồ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gửi tín hữu Êphêxô.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015" y="3528339"/>
            <a:ext cx="3160224" cy="1704280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620799" y="1715547"/>
            <a:ext cx="8063344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Đáp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Phúc thay dân tộc mà Chúa chọn làm cơ nghiệp riêng mình! (c. 12b).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1009482" y="1069216"/>
            <a:ext cx="7125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32, 1-2. 4-5. 12-13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1172669" y="329390"/>
            <a:ext cx="73752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Dt 4, 12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61444" y="1098831"/>
            <a:ext cx="8534400" cy="294583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Alleluia-alleluia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vi-VN" sz="4400" b="0" i="0" dirty="0">
                <a:solidFill>
                  <a:srgbClr val="333333"/>
                </a:solidFill>
                <a:latin typeface="+mn-lt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vi-VN" sz="4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– Lời Thiên Chúa là lời hằng sống, linh nghiệm, phân rẽ tư tưởng và ý muốn của tâm hồn. –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76FB16-B6E7-420A-809D-78E224C318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963"/>
            <a:ext cx="9144000" cy="51584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00E72B-9977-4F5D-8912-FAB968E3149C}"/>
              </a:ext>
            </a:extLst>
          </p:cNvPr>
          <p:cNvSpPr txBox="1"/>
          <p:nvPr/>
        </p:nvSpPr>
        <p:spPr>
          <a:xfrm>
            <a:off x="1917813" y="3058517"/>
            <a:ext cx="70724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: Lc 12, 1-7</a:t>
            </a:r>
            <a:endParaRPr lang="en-US" sz="3600" b="1" dirty="0">
              <a:solidFill>
                <a:srgbClr val="FFFF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E90DDB-E364-47F8-90B0-760F01B31D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43" y="153749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382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DB0CD-6E63-4EA8-BF0E-B95655C4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182825" y="555395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262990" y="1509921"/>
            <a:ext cx="873130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Bọn giàu sang đã sa cơ nghèo đói; nhưng người tìm Chúa chẳng thiếu chi thiện hảo.</a:t>
            </a:r>
            <a:br>
              <a:rPr lang="vi-VN" sz="4400" b="1" dirty="0">
                <a:solidFill>
                  <a:schemeClr val="bg1"/>
                </a:solidFill>
              </a:rPr>
            </a:br>
            <a:endParaRPr lang="vi-VN" sz="4400" b="1" i="0" u="sng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76FB16-B6E7-420A-809D-78E224C318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963"/>
            <a:ext cx="9144000" cy="51584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00E72B-9977-4F5D-8912-FAB968E3149C}"/>
              </a:ext>
            </a:extLst>
          </p:cNvPr>
          <p:cNvSpPr txBox="1"/>
          <p:nvPr/>
        </p:nvSpPr>
        <p:spPr>
          <a:xfrm>
            <a:off x="1917813" y="3123254"/>
            <a:ext cx="70724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NĂM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XXVIII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E90DDB-E364-47F8-90B0-760F01B31D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43" y="153749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705672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1065</TotalTime>
  <Words>186</Words>
  <Application>Microsoft Office PowerPoint</Application>
  <PresentationFormat>On-screen Show (16:9)</PresentationFormat>
  <Paragraphs>16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Albany</vt:lpstr>
      <vt:lpstr>Arial</vt:lpstr>
      <vt:lpstr>Calibri</vt:lpstr>
      <vt:lpstr>Helvetica Neue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95</cp:revision>
  <dcterms:created xsi:type="dcterms:W3CDTF">2018-11-13T15:52:26Z</dcterms:created>
  <dcterms:modified xsi:type="dcterms:W3CDTF">2026-09-13T08:32:44Z</dcterms:modified>
</cp:coreProperties>
</file>