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81" r:id="rId10"/>
    <p:sldId id="9698" r:id="rId11"/>
    <p:sldId id="278" r:id="rId12"/>
    <p:sldId id="293" r:id="rId13"/>
    <p:sldId id="978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4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88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2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C0551-9083-45D9-8A95-1E53964EE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889" cy="5160356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A11A666-F800-4470-B8FB-0D03CF73C6B2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THỨ BẢY TUẦN III MÙA CHAY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C0551-9083-45D9-8A95-1E53964EE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889" cy="5160356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A11A666-F800-4470-B8FB-0D03CF73C6B2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THỨ BẢY TUẦN III MÙA CHAY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1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Người, Người đã tha thứ mọi điều sai lỗi của ngươi.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35450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14550"/>
            <a:ext cx="8229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Hs 6, 1b-6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Hô-sê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484457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50, 3-4. 18-19. 20-21ab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3048000" y="5143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gian, ai theo Ta, sẽ được ánh sáng ban sự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C0551-9083-45D9-8A95-1E53964EE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889" cy="5160356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A11A666-F800-4470-B8FB-0D03CF73C6B2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Lc 18, 9-14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698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thu thuế đứng xa xa, đấm ngực mà nguyện rằng: Lạy Chúa, xin thương xót tôi là kẻ có tội.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73922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173</Words>
  <Application>Microsoft Office PowerPoint</Application>
  <PresentationFormat>On-screen Show (16:9)</PresentationFormat>
  <Paragraphs>22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Linh hồn tôi ơi, hãy chúc tụng Chúa, và chớ khá quên mọi ân huệ của Người, Người đã tha thứ mọi điều sai lỗi của ngươi.</vt:lpstr>
      <vt:lpstr>PowerPoint Presentation</vt:lpstr>
      <vt:lpstr> Tv: 50, 3-4. 18-19. 20-21ab Ðáp: Ta muốn tình yêu, chớ không muốn hy lễ</vt:lpstr>
      <vt:lpstr>Chúa phán: “Ta là sự sáng thế gian, ai theo Ta, sẽ được ánh sáng ban sự sống”.</vt:lpstr>
      <vt:lpstr> </vt:lpstr>
      <vt:lpstr>PowerPoint Presentation</vt:lpstr>
      <vt:lpstr>Người thu thuế đứng xa xa, đấm ngực mà nguyện rằng: Lạy Chúa, xin thương xót tôi là kẻ có tội.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83</cp:revision>
  <dcterms:created xsi:type="dcterms:W3CDTF">2023-01-29T22:00:16Z</dcterms:created>
  <dcterms:modified xsi:type="dcterms:W3CDTF">2025-03-14T11:25:16Z</dcterms:modified>
</cp:coreProperties>
</file>