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27" r:id="rId7"/>
    <p:sldId id="278" r:id="rId8"/>
    <p:sldId id="282" r:id="rId9"/>
    <p:sldId id="283" r:id="rId10"/>
    <p:sldId id="306" r:id="rId11"/>
    <p:sldId id="328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27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105CCE-9FA8-46DE-A21E-5C0F528E1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86"/>
            <a:ext cx="9144000" cy="51459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719AD5-012E-4807-A06B-5EEA42109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28BA4F-A664-468E-A06E-895BF60EB708}"/>
              </a:ext>
            </a:extLst>
          </p:cNvPr>
          <p:cNvSpPr txBox="1"/>
          <p:nvPr/>
        </p:nvSpPr>
        <p:spPr>
          <a:xfrm>
            <a:off x="2039194" y="3360481"/>
            <a:ext cx="66516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105CCE-9FA8-46DE-A21E-5C0F528E1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86"/>
            <a:ext cx="9144000" cy="51459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719AD5-012E-4807-A06B-5EEA42109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28BA4F-A664-468E-A06E-895BF60EB708}"/>
              </a:ext>
            </a:extLst>
          </p:cNvPr>
          <p:cNvSpPr txBox="1"/>
          <p:nvPr/>
        </p:nvSpPr>
        <p:spPr>
          <a:xfrm>
            <a:off x="2039194" y="3360481"/>
            <a:ext cx="66516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563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Người, Người đã tha thứ mọi điều sai lỗi của ngươi.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tình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857250" algn="l"/>
              </a:tabLst>
            </a:pP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Hs 6, 1b-6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1973774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Hôsê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356" y="2710832"/>
            <a:ext cx="4676515" cy="2522001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61855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Ta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tình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lễ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420785" y="1069216"/>
            <a:ext cx="83613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50, 3-4. 18-19. 20-21ab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798245" y="468303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93812" y="1577610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là sự sáng thế gian, ai theo Ta, sẽ được ánh sáng ban sự sống”.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105CCE-9FA8-46DE-A21E-5C0F528E1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86"/>
            <a:ext cx="9144000" cy="51459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719AD5-012E-4807-A06B-5EEA42109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628BA4F-A664-468E-A06E-895BF60EB708}"/>
              </a:ext>
            </a:extLst>
          </p:cNvPr>
          <p:cNvSpPr txBox="1"/>
          <p:nvPr/>
        </p:nvSpPr>
        <p:spPr>
          <a:xfrm>
            <a:off x="2039194" y="3360481"/>
            <a:ext cx="66516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18, 9-14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080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943478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Mến Chúa hết lòng và yêu tha nhân như chính mình, thì hơn mọi lễ vật hy sinh.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164</Words>
  <Application>Microsoft Office PowerPoint</Application>
  <PresentationFormat>On-screen Show (16:9)</PresentationFormat>
  <Paragraphs>18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79</cp:revision>
  <dcterms:created xsi:type="dcterms:W3CDTF">2018-11-13T15:52:26Z</dcterms:created>
  <dcterms:modified xsi:type="dcterms:W3CDTF">2026-02-28T22:55:02Z</dcterms:modified>
</cp:coreProperties>
</file>