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84" r:id="rId10"/>
    <p:sldId id="9698" r:id="rId11"/>
    <p:sldId id="278" r:id="rId12"/>
    <p:sldId id="293" r:id="rId13"/>
    <p:sldId id="978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D8B4B-278F-4F47-B0CC-BA0A9787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4"/>
            <a:ext cx="9144000" cy="5143497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F42784A-13FE-4D12-B245-E88343722958}"/>
              </a:ext>
            </a:extLst>
          </p:cNvPr>
          <p:cNvSpPr txBox="1">
            <a:spLocks/>
          </p:cNvSpPr>
          <p:nvPr/>
        </p:nvSpPr>
        <p:spPr>
          <a:xfrm>
            <a:off x="3124200" y="3181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BẢY TUẦN IV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D8B4B-278F-4F47-B0CC-BA0A9787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4"/>
            <a:ext cx="9144000" cy="5143497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F42784A-13FE-4D12-B245-E88343722958}"/>
              </a:ext>
            </a:extLst>
          </p:cNvPr>
          <p:cNvSpPr txBox="1">
            <a:spLocks/>
          </p:cNvSpPr>
          <p:nvPr/>
        </p:nvSpPr>
        <p:spPr>
          <a:xfrm>
            <a:off x="3124200" y="3181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BẢY TUẦN IV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2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819150"/>
            <a:ext cx="88773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Sóng tử thần đã bao bọc thân tôi, thừng chão địa ngục đã quấn lấy tôi; trong cơn đại họa tôi đã cầu khẩn Chúa, và từ nơi đền thánh, Chúa đã nhậm lời tôi.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2095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11455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 11, 18-20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rê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-mi-a. </a:t>
            </a:r>
          </a:p>
          <a:p>
            <a:r>
              <a:rPr lang="en-US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“Con như chiên con hiền lành bị đem đi giết”.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484457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7, 2-3. 9bc-10. 11-12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 là Thiên Chúa con, con đến nương nhờ Ngài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3048000" y="5143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ai tin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D8B4B-278F-4F47-B0CC-BA0A9787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4"/>
            <a:ext cx="9144000" cy="5143497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F42784A-13FE-4D12-B245-E88343722958}"/>
              </a:ext>
            </a:extLst>
          </p:cNvPr>
          <p:cNvSpPr txBox="1">
            <a:spLocks/>
          </p:cNvSpPr>
          <p:nvPr/>
        </p:nvSpPr>
        <p:spPr>
          <a:xfrm>
            <a:off x="3124200" y="3028950"/>
            <a:ext cx="5715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7, 40-53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6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 ta đã được cứu chuộc bằng Máu châu báu của Đức Ki-tô, Con Chiên tinh tuyền và không tì ố.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73922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184</Words>
  <Application>Microsoft Office PowerPoint</Application>
  <PresentationFormat>On-screen Show (16:9)</PresentationFormat>
  <Paragraphs>22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Sóng tử thần đã bao bọc thân tôi, thừng chão địa ngục đã quấn lấy tôi; trong cơn đại họa tôi đã cầu khẩn Chúa, và từ nơi đền thánh, Chúa đã nhậm lời tôi.</vt:lpstr>
      <vt:lpstr>PowerPoint Presentation</vt:lpstr>
      <vt:lpstr> Tv: 7, 2-3. 9bc-10. 11-12 Ðáp: Lạy Chúa là Thiên Chúa con, con đến nương nhờ Ngài</vt:lpstr>
      <vt:lpstr>Chúa phán: “Ta là sự sống lại và là sự sống; ai tin Ta, sẽ không chết đời đời”.</vt:lpstr>
      <vt:lpstr> </vt:lpstr>
      <vt:lpstr>PowerPoint Presentation</vt:lpstr>
      <vt:lpstr>Chúng ta đã được cứu chuộc bằng Máu châu báu của Đức Ki-tô, Con Chiên tinh tuyền và không tì ố.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85</cp:revision>
  <dcterms:created xsi:type="dcterms:W3CDTF">2023-01-29T22:00:16Z</dcterms:created>
  <dcterms:modified xsi:type="dcterms:W3CDTF">2025-03-25T03:34:22Z</dcterms:modified>
</cp:coreProperties>
</file>