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</p:sldMasterIdLst>
  <p:notesMasterIdLst>
    <p:notesMasterId r:id="rId15"/>
  </p:notesMasterIdLst>
  <p:sldIdLst>
    <p:sldId id="256" r:id="rId4"/>
    <p:sldId id="358" r:id="rId5"/>
    <p:sldId id="387" r:id="rId6"/>
    <p:sldId id="370" r:id="rId7"/>
    <p:sldId id="463" r:id="rId8"/>
    <p:sldId id="485" r:id="rId9"/>
    <p:sldId id="461" r:id="rId10"/>
    <p:sldId id="414" r:id="rId11"/>
    <p:sldId id="422" r:id="rId12"/>
    <p:sldId id="433" r:id="rId13"/>
    <p:sldId id="48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DE4D-090A-48C9-99B7-0BB1FB5F858F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4401-F08B-4ACC-99CD-2533AB8A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4401-F08B-4ACC-99CD-2533AB8AC2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Mẹ thăm viếng">
            <a:extLst>
              <a:ext uri="{FF2B5EF4-FFF2-40B4-BE49-F238E27FC236}">
                <a16:creationId xmlns:a16="http://schemas.microsoft.com/office/drawing/2014/main" id="{C3A7995C-471E-41C4-8B2D-BD53E711F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30F262-9DB3-43D4-8B95-2AE6803A3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AE5D13-808B-4084-95E1-0DF5C9BB772E}"/>
              </a:ext>
            </a:extLst>
          </p:cNvPr>
          <p:cNvSpPr txBox="1"/>
          <p:nvPr/>
        </p:nvSpPr>
        <p:spPr>
          <a:xfrm>
            <a:off x="1905000" y="3714750"/>
            <a:ext cx="556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BẢY TUẦN VI PHỤC 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Mẹ thăm viếng">
            <a:extLst>
              <a:ext uri="{FF2B5EF4-FFF2-40B4-BE49-F238E27FC236}">
                <a16:creationId xmlns:a16="http://schemas.microsoft.com/office/drawing/2014/main" id="{C3A7995C-471E-41C4-8B2D-BD53E711F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30F262-9DB3-43D4-8B95-2AE6803A3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AE5D13-808B-4084-95E1-0DF5C9BB772E}"/>
              </a:ext>
            </a:extLst>
          </p:cNvPr>
          <p:cNvSpPr txBox="1"/>
          <p:nvPr/>
        </p:nvSpPr>
        <p:spPr>
          <a:xfrm>
            <a:off x="1905000" y="3714750"/>
            <a:ext cx="556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BẢY TUẦN VI PHỤC 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4328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25774"/>
            <a:ext cx="9144000" cy="760559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Ca </a:t>
            </a:r>
            <a:r>
              <a:rPr lang="en-US" sz="6600" b="1" dirty="0" err="1">
                <a:solidFill>
                  <a:srgbClr val="C00000"/>
                </a:solidFill>
              </a:rPr>
              <a:t>Nhập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533400" y="742295"/>
            <a:ext cx="8267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Hỡi dân riêng Chúa, hãy rao giảng quyền năng của Đấng đã gọi anh em ra khỏi tối tăm mà vào ánh sáng kỳ diệu của Người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9550"/>
            <a:ext cx="90678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18, 23-28</a:t>
            </a:r>
            <a:b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vi-VN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Apollô trưng Thánh Kinh để minh chứng Ðức Giêsu là Ðấng Kitô”</a:t>
            </a:r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4000" dirty="0">
                <a:solidFill>
                  <a:srgbClr val="C00000"/>
                </a:solidFill>
              </a:rPr>
              <a:t>Bài trích sách Công vụ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47950"/>
            <a:ext cx="4724400" cy="24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352800" y="438150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2362200" y="1416308"/>
            <a:ext cx="487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46, 2-3. 8-9. 10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9801"/>
            <a:ext cx="7467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Vua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khắp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cõi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trần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gian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1981200" y="133350"/>
            <a:ext cx="6781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 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b-NO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Ga 28, 19 và 20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“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dạy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muôn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tận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Mẹ thăm viếng">
            <a:extLst>
              <a:ext uri="{FF2B5EF4-FFF2-40B4-BE49-F238E27FC236}">
                <a16:creationId xmlns:a16="http://schemas.microsoft.com/office/drawing/2014/main" id="{C3A7995C-471E-41C4-8B2D-BD53E711F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30F262-9DB3-43D4-8B95-2AE6803A3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AE5D13-808B-4084-95E1-0DF5C9BB772E}"/>
              </a:ext>
            </a:extLst>
          </p:cNvPr>
          <p:cNvSpPr txBox="1"/>
          <p:nvPr/>
        </p:nvSpPr>
        <p:spPr>
          <a:xfrm>
            <a:off x="2133600" y="3638550"/>
            <a:ext cx="5562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16, 23b-28</a:t>
            </a:r>
            <a:endParaRPr lang="en-US" sz="32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403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Dâng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-39541"/>
            <a:ext cx="9144000" cy="112395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381000" y="97155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Lạy Cha, những kẻ Cha ban cho Con, thì Con muốn rằng: Con ở đâu thì chúng cũng sẽ ở đấy với Con, để chúng chiêm ngưỡng vinh quang mà Cha đã ban cho Con – Alleluia.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202</Words>
  <Application>Microsoft Office PowerPoint</Application>
  <PresentationFormat>On-screen Show (16:9)</PresentationFormat>
  <Paragraphs>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Neue</vt:lpstr>
      <vt:lpstr>UTM American Sans</vt:lpstr>
      <vt:lpstr>Office Theme</vt:lpstr>
      <vt:lpstr>12_Office Theme</vt:lpstr>
      <vt:lpstr>14_Office Theme</vt:lpstr>
      <vt:lpstr>PowerPoint Presentation</vt:lpstr>
      <vt:lpstr>Ca Nhập Lễ</vt:lpstr>
      <vt:lpstr>Bài đọc 1. Cv 18, 23-28 “Apollô trưng Thánh Kinh để minh chứng Ðức Giêsu là Ðấng Kitô”. Bài trích sách Công vụ Tông Đồ.</vt:lpstr>
      <vt:lpstr>Ðáp:  Thiên Chúa là Vua khắp cõi trần gian</vt:lpstr>
      <vt:lpstr>Alleluia, alleluia! – Chúa phán: “Các con hãy đi giảng dạy muôn dân: Thầy sẽ ở cùng các con mọi ngày cho đến tận thế”. – Alleluia.</vt:lpstr>
      <vt:lpstr>PowerPoint Presentation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29</cp:revision>
  <dcterms:created xsi:type="dcterms:W3CDTF">2025-03-12T05:53:40Z</dcterms:created>
  <dcterms:modified xsi:type="dcterms:W3CDTF">2025-05-23T01:49:59Z</dcterms:modified>
</cp:coreProperties>
</file>