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85" r:id="rId9"/>
    <p:sldId id="461" r:id="rId10"/>
    <p:sldId id="414" r:id="rId11"/>
    <p:sldId id="422" r:id="rId12"/>
    <p:sldId id="433" r:id="rId13"/>
    <p:sldId id="48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Mẹ thăm viếng">
            <a:extLst>
              <a:ext uri="{FF2B5EF4-FFF2-40B4-BE49-F238E27FC236}">
                <a16:creationId xmlns:a16="http://schemas.microsoft.com/office/drawing/2014/main" id="{C3A7995C-471E-41C4-8B2D-BD53E711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30F262-9DB3-43D4-8B95-2AE6803A3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AE5D13-808B-4084-95E1-0DF5C9BB772E}"/>
              </a:ext>
            </a:extLst>
          </p:cNvPr>
          <p:cNvSpPr txBox="1"/>
          <p:nvPr/>
        </p:nvSpPr>
        <p:spPr>
          <a:xfrm>
            <a:off x="1905000" y="37147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VI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Mẹ thăm viếng">
            <a:extLst>
              <a:ext uri="{FF2B5EF4-FFF2-40B4-BE49-F238E27FC236}">
                <a16:creationId xmlns:a16="http://schemas.microsoft.com/office/drawing/2014/main" id="{C3A7995C-471E-41C4-8B2D-BD53E711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30F262-9DB3-43D4-8B95-2AE6803A3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AE5D13-808B-4084-95E1-0DF5C9BB772E}"/>
              </a:ext>
            </a:extLst>
          </p:cNvPr>
          <p:cNvSpPr txBox="1"/>
          <p:nvPr/>
        </p:nvSpPr>
        <p:spPr>
          <a:xfrm>
            <a:off x="1905000" y="37147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VI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4328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25774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533400" y="742295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Hỡi dân riêng Chúa, hãy rao giảng quyền năng của Đấng đã gọi anh em ra khỏi tối tăm mà vào ánh sáng kỳ diệu của Người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09550"/>
            <a:ext cx="90678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18, 23-28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Apollô trưng Thánh Kinh để minh chứng Ðức Giêsu là Ðấng Kitô”</a:t>
            </a: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647950"/>
            <a:ext cx="4724400" cy="249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2362200" y="1416308"/>
            <a:ext cx="4876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46, 2-3. 8-9. 10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cõi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trần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1981200" y="133350"/>
            <a:ext cx="6781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b-NO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28, 19 và 20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Mẹ thăm viếng">
            <a:extLst>
              <a:ext uri="{FF2B5EF4-FFF2-40B4-BE49-F238E27FC236}">
                <a16:creationId xmlns:a16="http://schemas.microsoft.com/office/drawing/2014/main" id="{C3A7995C-471E-41C4-8B2D-BD53E711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30F262-9DB3-43D4-8B95-2AE6803A3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AE5D13-808B-4084-95E1-0DF5C9BB772E}"/>
              </a:ext>
            </a:extLst>
          </p:cNvPr>
          <p:cNvSpPr txBox="1"/>
          <p:nvPr/>
        </p:nvSpPr>
        <p:spPr>
          <a:xfrm>
            <a:off x="2133600" y="3638550"/>
            <a:ext cx="5562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16, 23b-28</a:t>
            </a:r>
            <a:endParaRPr lang="en-US" sz="32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4036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-39541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381000" y="971550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Cha, những kẻ Cha ban cho Con, thì Con muốn rằng: Con ở đâu thì chúng cũng sẽ ở đấy với Con, để chúng chiêm ngưỡng vinh quang mà Cha đã ban cho Con – Alleluia.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202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18, 23-28 “Apollô trưng Thánh Kinh để minh chứng Ðức Giêsu là Ðấng Kitô”. Bài trích sách Công vụ Tông Đồ.</vt:lpstr>
      <vt:lpstr>Ðáp:  Thiên Chúa là Vua khắp cõi trần gian</vt:lpstr>
      <vt:lpstr>Alleluia, alleluia! – Chúa phán: “Các con hãy đi giảng dạy muôn dân: Thầy sẽ ở cùng các con mọi ngày cho đến tận thế”.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29</cp:revision>
  <dcterms:created xsi:type="dcterms:W3CDTF">2025-03-12T05:53:40Z</dcterms:created>
  <dcterms:modified xsi:type="dcterms:W3CDTF">2025-05-23T01:49:59Z</dcterms:modified>
</cp:coreProperties>
</file>