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0" r:id="rId6"/>
    <p:sldId id="316" r:id="rId7"/>
    <p:sldId id="1029" r:id="rId8"/>
    <p:sldId id="1056" r:id="rId9"/>
    <p:sldId id="426" r:id="rId10"/>
    <p:sldId id="1067" r:id="rId11"/>
    <p:sldId id="1046" r:id="rId12"/>
    <p:sldId id="346" r:id="rId13"/>
    <p:sldId id="445" r:id="rId14"/>
    <p:sldId id="106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393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191634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404728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534F3F74-1AFD-4FC5-BE44-5A003DCD35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53276" cy="5143500"/>
          </a:xfrm>
        </p:spPr>
      </p:pic>
      <p:pic>
        <p:nvPicPr>
          <p:cNvPr id="11" name="Picture 10">
            <a:extLst>
              <a:ext uri="{FF2B5EF4-FFF2-40B4-BE49-F238E27FC236}">
                <a16:creationId xmlns:a16="http://schemas.microsoft.com/office/drawing/2014/main" id="{F4A212AD-357F-41CA-95BA-C72CDC807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0650"/>
            <a:ext cx="948557" cy="948557"/>
          </a:xfrm>
          <a:prstGeom prst="rect">
            <a:avLst/>
          </a:prstGeom>
        </p:spPr>
      </p:pic>
    </p:spTree>
    <p:extLst>
      <p:ext uri="{BB962C8B-B14F-4D97-AF65-F5344CB8AC3E}">
        <p14:creationId xmlns:p14="http://schemas.microsoft.com/office/powerpoint/2010/main" val="3687723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534F3F74-1AFD-4FC5-BE44-5A003DCD35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53276" cy="5143500"/>
          </a:xfrm>
        </p:spPr>
      </p:pic>
      <p:pic>
        <p:nvPicPr>
          <p:cNvPr id="11" name="Picture 10">
            <a:extLst>
              <a:ext uri="{FF2B5EF4-FFF2-40B4-BE49-F238E27FC236}">
                <a16:creationId xmlns:a16="http://schemas.microsoft.com/office/drawing/2014/main" id="{F4A212AD-357F-41CA-95BA-C72CDC807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0650"/>
            <a:ext cx="948557" cy="948557"/>
          </a:xfrm>
          <a:prstGeom prst="rect">
            <a:avLst/>
          </a:prstGeom>
        </p:spPr>
      </p:pic>
    </p:spTree>
    <p:extLst>
      <p:ext uri="{BB962C8B-B14F-4D97-AF65-F5344CB8AC3E}">
        <p14:creationId xmlns:p14="http://schemas.microsoft.com/office/powerpoint/2010/main" val="13027395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50"/>
            <a:ext cx="8534400" cy="4400532"/>
          </a:xfrm>
        </p:spPr>
        <p:txBody>
          <a:bodyPr>
            <a:normAutofit fontScale="90000"/>
          </a:bodyPr>
          <a:lstStyle/>
          <a:p>
            <a:r>
              <a:rPr lang="vi-VN" sz="6600" b="1" i="0" dirty="0">
                <a:solidFill>
                  <a:srgbClr val="FFFF00"/>
                </a:solidFill>
                <a:effectLst/>
                <a:latin typeface="Arial" panose="020B0604020202020204" pitchFamily="34" charset="0"/>
              </a:rPr>
              <a:t>Ca nhập lễ</a:t>
            </a:r>
            <a:br>
              <a:rPr lang="vi-VN" sz="3200" b="0" i="0" dirty="0">
                <a:solidFill>
                  <a:srgbClr val="333333"/>
                </a:solidFill>
                <a:effectLst/>
                <a:latin typeface="Helvetica Neue"/>
              </a:rPr>
            </a:br>
            <a:r>
              <a:rPr lang="vi-VN" b="1" i="0" dirty="0">
                <a:solidFill>
                  <a:schemeClr val="bg1"/>
                </a:solidFill>
                <a:effectLst/>
                <a:latin typeface="Arial" panose="020B0604020202020204" pitchFamily="34" charset="0"/>
              </a:rPr>
              <a:t>Lạy Chúa, tôi đã tin cậy vào đức từ bi của Chúa. Xin cho lòng tôi hân hoan vì ơn Chúa cứu độ, tôi sẽ hát mừng Chúa, vì Chúa ban ân huệ cho tôi.</a:t>
            </a:r>
            <a:endParaRPr lang="vi-VN" b="1" i="0" dirty="0">
              <a:solidFill>
                <a:schemeClr val="bg1"/>
              </a:solidFill>
              <a:effectLst/>
              <a:latin typeface="Helvetica Neue"/>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28"/>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304800" y="285750"/>
            <a:ext cx="8610600" cy="2954655"/>
          </a:xfrm>
          <a:prstGeom prst="rect">
            <a:avLst/>
          </a:prstGeom>
        </p:spPr>
        <p:txBody>
          <a:bodyPr wrap="square">
            <a:spAutoFit/>
          </a:bodyPr>
          <a:lstStyle/>
          <a:p>
            <a:pPr algn="ctr"/>
            <a:r>
              <a:rPr lang="en-US" sz="6600" b="1" i="0" dirty="0" err="1">
                <a:solidFill>
                  <a:srgbClr val="FFFF00"/>
                </a:solidFill>
                <a:effectLst/>
                <a:latin typeface="Arial" panose="020B0604020202020204" pitchFamily="34" charset="0"/>
              </a:rPr>
              <a:t>Bài</a:t>
            </a:r>
            <a:r>
              <a:rPr lang="en-US" sz="6600" b="1" i="0" dirty="0">
                <a:solidFill>
                  <a:srgbClr val="FFFF00"/>
                </a:solidFill>
                <a:effectLst/>
                <a:latin typeface="Arial" panose="020B0604020202020204" pitchFamily="34" charset="0"/>
              </a:rPr>
              <a:t> </a:t>
            </a:r>
            <a:r>
              <a:rPr lang="en-US" sz="6600" b="1" i="0" dirty="0" err="1">
                <a:solidFill>
                  <a:srgbClr val="FFFF00"/>
                </a:solidFill>
                <a:effectLst/>
                <a:latin typeface="Arial" panose="020B0604020202020204" pitchFamily="34" charset="0"/>
              </a:rPr>
              <a:t>Ðọc</a:t>
            </a:r>
            <a:r>
              <a:rPr lang="en-US" sz="6600" b="1" i="0" dirty="0">
                <a:solidFill>
                  <a:srgbClr val="FFFF00"/>
                </a:solidFill>
                <a:effectLst/>
                <a:latin typeface="Arial" panose="020B0604020202020204" pitchFamily="34" charset="0"/>
              </a:rPr>
              <a:t> I: </a:t>
            </a:r>
          </a:p>
          <a:p>
            <a:pPr algn="ctr"/>
            <a:r>
              <a:rPr lang="en-US" sz="4000" b="1" i="0" dirty="0" err="1">
                <a:solidFill>
                  <a:schemeClr val="bg1"/>
                </a:solidFill>
                <a:effectLst/>
                <a:latin typeface="Arial" panose="020B0604020202020204" pitchFamily="34" charset="0"/>
              </a:rPr>
              <a:t>Hc</a:t>
            </a:r>
            <a:r>
              <a:rPr lang="en-US" sz="4000" b="1" i="0" dirty="0">
                <a:solidFill>
                  <a:schemeClr val="bg1"/>
                </a:solidFill>
                <a:effectLst/>
                <a:latin typeface="Arial" panose="020B0604020202020204" pitchFamily="34" charset="0"/>
              </a:rPr>
              <a:t> 17, 1-13 (HI 1-15)</a:t>
            </a:r>
          </a:p>
          <a:p>
            <a:pPr algn="ctr"/>
            <a:r>
              <a:rPr lang="vi-VN" sz="4000" b="1" i="1" dirty="0">
                <a:solidFill>
                  <a:schemeClr val="bg1"/>
                </a:solidFill>
                <a:effectLst/>
                <a:latin typeface="Arial" panose="020B0604020202020204" pitchFamily="34" charset="0"/>
              </a:rPr>
              <a:t>“Thiên Chúa tạo dựng con người giống hình ảnh Chúa”.</a:t>
            </a:r>
            <a:endParaRPr lang="en-US" sz="4000" b="1" i="0" dirty="0">
              <a:solidFill>
                <a:schemeClr val="bg1"/>
              </a:solidFill>
              <a:effectLst/>
              <a:latin typeface="Helvetica Neue"/>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00050"/>
            <a:ext cx="8382000" cy="5143499"/>
          </a:xfrm>
        </p:spPr>
        <p:txBody>
          <a:bodyPr>
            <a:normAutofit/>
          </a:bodyPr>
          <a:lstStyle/>
          <a:p>
            <a:r>
              <a:rPr lang="nn-NO" sz="6600" b="1" i="0" dirty="0">
                <a:solidFill>
                  <a:srgbClr val="FFFF00"/>
                </a:solidFill>
                <a:effectLst/>
                <a:latin typeface="Arial" panose="020B0604020202020204" pitchFamily="34" charset="0"/>
              </a:rPr>
              <a:t>Ðáp Ca: </a:t>
            </a:r>
            <a:br>
              <a:rPr lang="nn-NO" sz="6600" b="1" i="0" dirty="0">
                <a:solidFill>
                  <a:srgbClr val="FFFF00"/>
                </a:solidFill>
                <a:effectLst/>
                <a:latin typeface="Arial" panose="020B0604020202020204" pitchFamily="34" charset="0"/>
              </a:rPr>
            </a:br>
            <a:r>
              <a:rPr lang="en-US" sz="4000" b="1" i="0" dirty="0">
                <a:solidFill>
                  <a:schemeClr val="bg1"/>
                </a:solidFill>
                <a:effectLst/>
                <a:latin typeface="Arial" panose="020B0604020202020204" pitchFamily="34" charset="0"/>
              </a:rPr>
              <a:t> </a:t>
            </a:r>
            <a:r>
              <a:rPr lang="pt-BR" sz="4000" b="1" i="0" dirty="0">
                <a:solidFill>
                  <a:schemeClr val="bg1"/>
                </a:solidFill>
                <a:effectLst/>
                <a:latin typeface="Arial" panose="020B0604020202020204" pitchFamily="34" charset="0"/>
              </a:rPr>
              <a:t>Tv 102, 13-14. 15-16. 17-18a.</a:t>
            </a:r>
            <a:br>
              <a:rPr lang="pt-BR" sz="1600" b="0" i="0" dirty="0">
                <a:solidFill>
                  <a:srgbClr val="333333"/>
                </a:solidFill>
                <a:effectLst/>
                <a:latin typeface="Arial" panose="020B0604020202020204" pitchFamily="34" charset="0"/>
              </a:rPr>
            </a:br>
            <a:r>
              <a:rPr lang="vi-VN" sz="4000" b="1" i="0" dirty="0">
                <a:solidFill>
                  <a:schemeClr val="bg1"/>
                </a:solidFill>
                <a:effectLst/>
                <a:latin typeface="Arial" panose="020B0604020202020204" pitchFamily="34" charset="0"/>
              </a:rPr>
              <a:t>Ðáp: Lòng yêu thương của Chúa vẫn còn tồn tại, tự thuở này tới thuở kia cho những ai kính sợ Người.</a:t>
            </a:r>
            <a:endParaRPr lang="en-US" sz="4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49"/>
            <a:ext cx="8534400" cy="5143499"/>
          </a:xfrm>
        </p:spPr>
        <p:txBody>
          <a:bodyPr>
            <a:noAutofit/>
          </a:bodyPr>
          <a:lstStyle/>
          <a:p>
            <a:pPr algn="just"/>
            <a:r>
              <a:rPr lang="vi-VN" b="1" i="0" dirty="0">
                <a:solidFill>
                  <a:srgbClr val="FFFF00"/>
                </a:solidFill>
                <a:effectLst/>
                <a:latin typeface="Arial" panose="020B0604020202020204" pitchFamily="34" charset="0"/>
              </a:rPr>
              <a:t>Alleluia – Alleluia </a:t>
            </a:r>
            <a:r>
              <a:rPr lang="vi-VN" b="1" i="1"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Chúa phán: “Thầy gọi các con là bạn hữu, vì tất cả những gì Thầy đã nghe biết nơi Cha Thầy, thì Thầy đã cho các con biết. – </a:t>
            </a:r>
            <a:r>
              <a:rPr lang="vi-VN" b="1" i="0" dirty="0">
                <a:solidFill>
                  <a:srgbClr val="FFFF00"/>
                </a:solidFill>
                <a:effectLst/>
                <a:latin typeface="Arial" panose="020B0604020202020204" pitchFamily="34" charset="0"/>
              </a:rPr>
              <a:t>Alleluia.</a:t>
            </a:r>
            <a:r>
              <a:rPr lang="en-US" b="0" i="0" dirty="0">
                <a:solidFill>
                  <a:srgbClr val="FF0000"/>
                </a:solidFill>
                <a:effectLst/>
                <a:latin typeface="Arial" panose="020B0604020202020204" pitchFamily="34" charset="0"/>
              </a:rPr>
              <a:t> </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534F3F74-1AFD-4FC5-BE44-5A003DCD35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05" y="0"/>
            <a:ext cx="9153276" cy="5143500"/>
          </a:xfrm>
        </p:spPr>
      </p:pic>
      <p:pic>
        <p:nvPicPr>
          <p:cNvPr id="11" name="Picture 10">
            <a:extLst>
              <a:ext uri="{FF2B5EF4-FFF2-40B4-BE49-F238E27FC236}">
                <a16:creationId xmlns:a16="http://schemas.microsoft.com/office/drawing/2014/main" id="{F4A212AD-357F-41CA-95BA-C72CDC807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0650"/>
            <a:ext cx="948557" cy="948557"/>
          </a:xfrm>
          <a:prstGeom prst="rect">
            <a:avLst/>
          </a:prstGeom>
        </p:spPr>
      </p:pic>
      <p:sp>
        <p:nvSpPr>
          <p:cNvPr id="6" name="TextBox 5">
            <a:extLst>
              <a:ext uri="{FF2B5EF4-FFF2-40B4-BE49-F238E27FC236}">
                <a16:creationId xmlns:a16="http://schemas.microsoft.com/office/drawing/2014/main" id="{5650656D-D5B1-45FB-B8EB-9E96B22BC1C6}"/>
              </a:ext>
            </a:extLst>
          </p:cNvPr>
          <p:cNvSpPr txBox="1"/>
          <p:nvPr/>
        </p:nvSpPr>
        <p:spPr>
          <a:xfrm>
            <a:off x="3886200" y="3282394"/>
            <a:ext cx="4652682" cy="461665"/>
          </a:xfrm>
          <a:prstGeom prst="rect">
            <a:avLst/>
          </a:prstGeom>
          <a:noFill/>
        </p:spPr>
        <p:txBody>
          <a:bodyPr wrap="square">
            <a:spAutoFit/>
          </a:bodyPr>
          <a:lstStyle/>
          <a:p>
            <a:r>
              <a:rPr lang="en-US" sz="2400" b="1" i="0" dirty="0">
                <a:solidFill>
                  <a:srgbClr val="C00000"/>
                </a:solidFill>
                <a:effectLst/>
                <a:latin typeface="Arial" panose="020B0604020202020204" pitchFamily="34" charset="0"/>
              </a:rPr>
              <a:t>PHÚC ÂM: Mc 10, 13-16</a:t>
            </a:r>
            <a:endParaRPr lang="en-US" sz="2400" b="1" dirty="0">
              <a:solidFill>
                <a:srgbClr val="C00000"/>
              </a:solidFill>
            </a:endParaRPr>
          </a:p>
        </p:txBody>
      </p:sp>
    </p:spTree>
    <p:extLst>
      <p:ext uri="{BB962C8B-B14F-4D97-AF65-F5344CB8AC3E}">
        <p14:creationId xmlns:p14="http://schemas.microsoft.com/office/powerpoint/2010/main" val="1870403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28651"/>
            <a:ext cx="8305800" cy="5143499"/>
          </a:xfrm>
        </p:spPr>
        <p:txBody>
          <a:bodyPr>
            <a:normAutofit fontScale="90000"/>
          </a:bodyPr>
          <a:lstStyle/>
          <a:p>
            <a:r>
              <a:rPr lang="en-US" sz="7200" b="1" dirty="0">
                <a:solidFill>
                  <a:srgbClr val="FFFF00"/>
                </a:solidFill>
                <a:effectLst/>
                <a:latin typeface="Arial" panose="020B0604020202020204" pitchFamily="34" charset="0"/>
                <a:cs typeface="Arial" panose="020B0604020202020204" pitchFamily="34" charset="0"/>
              </a:rPr>
              <a:t>Ca </a:t>
            </a:r>
            <a:r>
              <a:rPr lang="en-US" sz="7200" b="1" dirty="0" err="1">
                <a:solidFill>
                  <a:srgbClr val="FFFF00"/>
                </a:solidFill>
                <a:effectLst/>
                <a:latin typeface="Arial" panose="020B0604020202020204" pitchFamily="34" charset="0"/>
                <a:cs typeface="Arial" panose="020B0604020202020204" pitchFamily="34" charset="0"/>
              </a:rPr>
              <a:t>hiệp</a:t>
            </a:r>
            <a:r>
              <a:rPr lang="en-US" sz="7200" b="1" dirty="0">
                <a:solidFill>
                  <a:srgbClr val="FFFF00"/>
                </a:solidFill>
                <a:effectLst/>
                <a:latin typeface="Arial" panose="020B0604020202020204" pitchFamily="34" charset="0"/>
                <a:cs typeface="Arial" panose="020B0604020202020204" pitchFamily="34" charset="0"/>
              </a:rPr>
              <a:t> </a:t>
            </a:r>
            <a:r>
              <a:rPr lang="en-US" sz="7200" b="1" dirty="0" err="1">
                <a:solidFill>
                  <a:srgbClr val="FFFF00"/>
                </a:solidFill>
                <a:effectLst/>
                <a:latin typeface="Arial" panose="020B0604020202020204" pitchFamily="34" charset="0"/>
                <a:cs typeface="Arial" panose="020B0604020202020204" pitchFamily="34" charset="0"/>
              </a:rPr>
              <a:t>lễ</a:t>
            </a:r>
            <a:br>
              <a:rPr lang="en-US" sz="7200" b="1" dirty="0">
                <a:solidFill>
                  <a:srgbClr val="FFFF00"/>
                </a:solidFill>
                <a:effectLst/>
                <a:latin typeface="+mj-lt"/>
                <a:cs typeface="Times New Roman" pitchFamily="18" charset="0"/>
              </a:rPr>
            </a:br>
            <a:br>
              <a:rPr lang="vi-VN" sz="1600" b="0" i="0" dirty="0">
                <a:solidFill>
                  <a:srgbClr val="333333"/>
                </a:solidFill>
                <a:effectLst/>
                <a:latin typeface="Helvetica Neue"/>
              </a:rPr>
            </a:b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kể</a:t>
            </a:r>
            <a:r>
              <a:rPr lang="en-US" b="1" i="0" dirty="0">
                <a:solidFill>
                  <a:schemeClr val="bg1"/>
                </a:solidFill>
                <a:effectLst/>
                <a:latin typeface="Arial" panose="020B0604020202020204" pitchFamily="34" charset="0"/>
              </a:rPr>
              <a:t> ra </a:t>
            </a:r>
            <a:r>
              <a:rPr lang="en-US" b="1" i="0" dirty="0" err="1">
                <a:solidFill>
                  <a:schemeClr val="bg1"/>
                </a:solidFill>
                <a:effectLst/>
                <a:latin typeface="Arial" panose="020B0604020202020204" pitchFamily="34" charset="0"/>
              </a:rPr>
              <a:t>mọi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điều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lùng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Tối</a:t>
            </a:r>
            <a:r>
              <a:rPr lang="en-US" b="1" i="0" dirty="0">
                <a:solidFill>
                  <a:schemeClr val="bg1"/>
                </a:solidFill>
                <a:effectLst/>
                <a:latin typeface="Arial" panose="020B0604020202020204" pitchFamily="34" charset="0"/>
              </a:rPr>
              <a:t> Cao,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mừng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hoan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đàn</a:t>
            </a:r>
            <a:r>
              <a:rPr lang="en-US" b="1" i="0" dirty="0">
                <a:solidFill>
                  <a:schemeClr val="bg1"/>
                </a:solidFill>
                <a:effectLst/>
                <a:latin typeface="Arial" panose="020B0604020202020204" pitchFamily="34" charset="0"/>
              </a:rPr>
              <a:t> ca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a:t>
            </a:r>
            <a:br>
              <a:rPr lang="en-US" sz="4800" b="1" dirty="0">
                <a:solidFill>
                  <a:schemeClr val="bg1"/>
                </a:solidFill>
                <a:effectLst/>
                <a:latin typeface="+mj-lt"/>
                <a:cs typeface="Times New Roman" pitchFamily="18" charset="0"/>
              </a:rPr>
            </a:b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TotalTime>
  <Words>204</Words>
  <Application>Microsoft Office PowerPoint</Application>
  <PresentationFormat>On-screen Show (16:9)</PresentationFormat>
  <Paragraphs>15</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Ca nhập lễ Lạy Chúa, tôi đã tin cậy vào đức từ bi của Chúa. Xin cho lòng tôi hân hoan vì ơn Chúa cứu độ, tôi sẽ hát mừng Chúa, vì Chúa ban ân huệ cho tôi.</vt:lpstr>
      <vt:lpstr>PowerPoint Presentation</vt:lpstr>
      <vt:lpstr>Ðáp Ca:   Tv 102, 13-14. 15-16. 17-18a. Ðáp: Lòng yêu thương của Chúa vẫn còn tồn tại, tự thuở này tới thuở kia cho những ai kính sợ Người.</vt:lpstr>
      <vt:lpstr>Alleluia – Alleluia – Chúa phán: “Thầy gọi các con là bạn hữu, vì tất cả những gì Thầy đã nghe biết nơi Cha Thầy, thì Thầy đã cho các con biết. – Alleluia. </vt:lpstr>
      <vt:lpstr>PowerPoint Presentation</vt:lpstr>
      <vt:lpstr>PowerPoint Presentation</vt:lpstr>
      <vt:lpstr>Ca hiệp lễ  Tôi sẽ kể ra mọi điều lạ lùng của Chúa. Lạy Đấng Tối Cao, tôi sẽ mừng rỡ hân hoan trong Chúa, và sẽ đàn ca danh Chúa.  </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142</cp:revision>
  <dcterms:created xsi:type="dcterms:W3CDTF">2021-12-05T01:20:54Z</dcterms:created>
  <dcterms:modified xsi:type="dcterms:W3CDTF">2025-02-14T14:07:27Z</dcterms:modified>
</cp:coreProperties>
</file>