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1" r:id="rId7"/>
    <p:sldId id="278" r:id="rId8"/>
    <p:sldId id="282" r:id="rId9"/>
    <p:sldId id="283" r:id="rId10"/>
    <p:sldId id="31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7920FC-E3F1-418A-BBA8-AEFA012DB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063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C2C4BA-D8A3-47FD-919B-190715859B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73" y="246639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0BFD326-8E25-4F92-BF2F-58DBBA82FF53}"/>
              </a:ext>
            </a:extLst>
          </p:cNvPr>
          <p:cNvSpPr txBox="1"/>
          <p:nvPr/>
        </p:nvSpPr>
        <p:spPr>
          <a:xfrm>
            <a:off x="1294725" y="3627519"/>
            <a:ext cx="68940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BẢY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7920FC-E3F1-418A-BBA8-AEFA012DB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063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C2C4BA-D8A3-47FD-919B-190715859B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73" y="246639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0BFD326-8E25-4F92-BF2F-58DBBA82FF53}"/>
              </a:ext>
            </a:extLst>
          </p:cNvPr>
          <p:cNvSpPr txBox="1"/>
          <p:nvPr/>
        </p:nvSpPr>
        <p:spPr>
          <a:xfrm>
            <a:off x="1294725" y="3627519"/>
            <a:ext cx="68940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BẢY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673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203821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cứu trợ tôi, đã đưa tôi đến chỗ thênh thang rộng rãi, và đã cứu sống tôi, bởi vì Người thương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11722" y="741032"/>
            <a:ext cx="8640961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“Thiên Chúa có quyền năng bảo tồn anh em vô tội và đặt anh em tinh toàn trước thiên nhan sáng láng của Người”.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251520" y="131335"/>
            <a:ext cx="86409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Gđ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17, 20b-25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457533" y="3506918"/>
            <a:ext cx="548202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của Thánh </a:t>
            </a:r>
            <a:endParaRPr lang="en-US" sz="4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Giuđa Tông đồ.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340" y="3793245"/>
            <a:ext cx="2783660" cy="1501202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Ðáp: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hồn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khao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khát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(c. 2b).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62, 2. 3-4. 5-6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Gc 1, 18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Do ý định của Thiên Chúa, Người đã sinh chúng ta bằng lời sự thật, để chúng ta nên như của đầu mùa các tạo vật.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7920FC-E3F1-418A-BBA8-AEFA012DB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063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C2C4BA-D8A3-47FD-919B-190715859B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73" y="246639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0BFD326-8E25-4F92-BF2F-58DBBA82FF53}"/>
              </a:ext>
            </a:extLst>
          </p:cNvPr>
          <p:cNvSpPr txBox="1"/>
          <p:nvPr/>
        </p:nvSpPr>
        <p:spPr>
          <a:xfrm>
            <a:off x="1294725" y="3627519"/>
            <a:ext cx="68940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Mc 11, 27-33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825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171366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hát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huệ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khen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Cao.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201</Words>
  <Application>Microsoft Office PowerPoint</Application>
  <PresentationFormat>On-screen Show (16:9)</PresentationFormat>
  <Paragraphs>17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69</cp:revision>
  <dcterms:created xsi:type="dcterms:W3CDTF">2018-11-13T15:52:26Z</dcterms:created>
  <dcterms:modified xsi:type="dcterms:W3CDTF">2026-05-21T08:25:44Z</dcterms:modified>
</cp:coreProperties>
</file>