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840" r:id="rId3"/>
    <p:sldMasterId id="2147483852" r:id="rId4"/>
    <p:sldMasterId id="2147483864" r:id="rId5"/>
  </p:sldMasterIdLst>
  <p:sldIdLst>
    <p:sldId id="405" r:id="rId6"/>
    <p:sldId id="386" r:id="rId7"/>
    <p:sldId id="407" r:id="rId8"/>
    <p:sldId id="376" r:id="rId9"/>
    <p:sldId id="375" r:id="rId10"/>
    <p:sldId id="452" r:id="rId11"/>
    <p:sldId id="455" r:id="rId12"/>
    <p:sldId id="464" r:id="rId13"/>
    <p:sldId id="283" r:id="rId14"/>
    <p:sldId id="290" r:id="rId15"/>
    <p:sldId id="453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7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41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0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3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35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6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9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9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12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0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3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2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66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09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1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618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8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07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42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74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32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4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92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44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16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56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1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42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4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7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14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78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8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76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11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120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413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80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800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5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10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484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219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0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40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859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206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385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723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495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0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9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26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8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9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4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0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8" name="Picture 4" descr="t2 BNPS">
            <a:extLst>
              <a:ext uri="{FF2B5EF4-FFF2-40B4-BE49-F238E27FC236}">
                <a16:creationId xmlns:a16="http://schemas.microsoft.com/office/drawing/2014/main" id="{8185A050-9B1D-451F-8F17-43BD7DE7A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B5BBA6-4C32-4029-88AA-096CFD3440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22AC32-53DE-45FF-BACC-17EE070D1A61}"/>
              </a:ext>
            </a:extLst>
          </p:cNvPr>
          <p:cNvSpPr txBox="1"/>
          <p:nvPr/>
        </p:nvSpPr>
        <p:spPr>
          <a:xfrm>
            <a:off x="1981200" y="209981"/>
            <a:ext cx="7050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hai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bát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nhật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90707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4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8" name="Picture 4" descr="t2 BNPS">
            <a:extLst>
              <a:ext uri="{FF2B5EF4-FFF2-40B4-BE49-F238E27FC236}">
                <a16:creationId xmlns:a16="http://schemas.microsoft.com/office/drawing/2014/main" id="{8185A050-9B1D-451F-8F17-43BD7DE7A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B5BBA6-4C32-4029-88AA-096CFD3440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22AC32-53DE-45FF-BACC-17EE070D1A61}"/>
              </a:ext>
            </a:extLst>
          </p:cNvPr>
          <p:cNvSpPr txBox="1"/>
          <p:nvPr/>
        </p:nvSpPr>
        <p:spPr>
          <a:xfrm>
            <a:off x="1981200" y="209981"/>
            <a:ext cx="7050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hai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bát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nhật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56221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600" dirty="0">
                <a:solidFill>
                  <a:srgbClr val="C00000"/>
                </a:solidFill>
              </a:rPr>
              <a:t>Ca </a:t>
            </a:r>
            <a:r>
              <a:rPr lang="en-US" sz="6600" dirty="0" err="1">
                <a:solidFill>
                  <a:srgbClr val="C00000"/>
                </a:solidFill>
              </a:rPr>
              <a:t>Nhập</a:t>
            </a:r>
            <a:r>
              <a:rPr lang="en-US" sz="6600" dirty="0">
                <a:solidFill>
                  <a:srgbClr val="C00000"/>
                </a:solidFill>
              </a:rPr>
              <a:t> </a:t>
            </a:r>
            <a:r>
              <a:rPr lang="en-US" sz="6600" dirty="0" err="1">
                <a:solidFill>
                  <a:srgbClr val="C00000"/>
                </a:solidFill>
              </a:rPr>
              <a:t>Lễ</a:t>
            </a:r>
            <a:br>
              <a:rPr lang="en-US" sz="6600" dirty="0">
                <a:solidFill>
                  <a:srgbClr val="C00000"/>
                </a:solidFill>
              </a:rPr>
            </a:br>
            <a:r>
              <a:rPr lang="vi-VN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đã từ cõi chết sống lại, như lời Người đã phán: Tất cả chúng ta hãy hân hoan vui mừng, vì Người thồng trị muôn đời – Allêluia.</a:t>
            </a:r>
            <a:endParaRPr lang="en-US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50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87542"/>
            <a:ext cx="8153400" cy="819149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>
                <a:solidFill>
                  <a:srgbClr val="C00000"/>
                </a:solidFill>
              </a:rPr>
              <a:t>Bài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đọc</a:t>
            </a:r>
            <a:r>
              <a:rPr lang="en-US" sz="4000" b="1" dirty="0">
                <a:solidFill>
                  <a:srgbClr val="C00000"/>
                </a:solidFill>
              </a:rPr>
              <a:t> 1.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2, 14. 22-32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79840"/>
            <a:ext cx="4191000" cy="19139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BBFC1-F5B7-4FBB-9B46-89B3E581D35B}"/>
              </a:ext>
            </a:extLst>
          </p:cNvPr>
          <p:cNvSpPr txBox="1"/>
          <p:nvPr/>
        </p:nvSpPr>
        <p:spPr>
          <a:xfrm>
            <a:off x="914400" y="853766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0033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04E28F-799C-49B5-B7D6-B20926ABA400}"/>
              </a:ext>
            </a:extLst>
          </p:cNvPr>
          <p:cNvSpPr txBox="1"/>
          <p:nvPr/>
        </p:nvSpPr>
        <p:spPr>
          <a:xfrm>
            <a:off x="304800" y="1602254"/>
            <a:ext cx="88392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“Thiên Chúa đã cho Ðức Kitô phục sinh, và tất cả chúng tôi làm chứng về Người”.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9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495550"/>
            <a:ext cx="8610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Xin bảo toàn con, lạy Chúa, vì con tìm nương tựa Chúa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7460C4-CB43-4B33-B878-ADA06D79F041}"/>
              </a:ext>
            </a:extLst>
          </p:cNvPr>
          <p:cNvSpPr txBox="1"/>
          <p:nvPr/>
        </p:nvSpPr>
        <p:spPr>
          <a:xfrm>
            <a:off x="2133600" y="666750"/>
            <a:ext cx="4579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2F70D-3DDE-479B-A326-B799F5D636E3}"/>
              </a:ext>
            </a:extLst>
          </p:cNvPr>
          <p:cNvSpPr txBox="1"/>
          <p:nvPr/>
        </p:nvSpPr>
        <p:spPr>
          <a:xfrm>
            <a:off x="762000" y="1683983"/>
            <a:ext cx="8077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Tv 15, 1-2a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5. 7-8. 9-10. 11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4118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E5C943-3F73-45F4-90F0-FB71A099268D}"/>
              </a:ext>
            </a:extLst>
          </p:cNvPr>
          <p:cNvSpPr txBox="1"/>
          <p:nvPr/>
        </p:nvSpPr>
        <p:spPr>
          <a:xfrm>
            <a:off x="609600" y="1047750"/>
            <a:ext cx="81534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</a:t>
            </a:r>
          </a:p>
          <a:p>
            <a:pPr algn="just"/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thực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hiện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rỡ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hân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hoan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đó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 – Alleluia.</a:t>
            </a:r>
            <a:endParaRPr lang="en-US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09048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8" name="Picture 4" descr="t2 BNPS">
            <a:extLst>
              <a:ext uri="{FF2B5EF4-FFF2-40B4-BE49-F238E27FC236}">
                <a16:creationId xmlns:a16="http://schemas.microsoft.com/office/drawing/2014/main" id="{8185A050-9B1D-451F-8F17-43BD7DE7A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B5BBA6-4C32-4029-88AA-096CFD3440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22AC32-53DE-45FF-BACC-17EE070D1A61}"/>
              </a:ext>
            </a:extLst>
          </p:cNvPr>
          <p:cNvSpPr txBox="1"/>
          <p:nvPr/>
        </p:nvSpPr>
        <p:spPr>
          <a:xfrm>
            <a:off x="3352800" y="2952750"/>
            <a:ext cx="5029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Mt 28, 8-15</a:t>
            </a:r>
            <a:endParaRPr lang="en-US" sz="32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26160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8F3DDA-7CAD-4057-9CD4-77C8F3812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1"/>
            <a:ext cx="9144000" cy="5144621"/>
          </a:xfr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C50B7DE3-055A-4F40-8C13-8BAD17439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95571"/>
            <a:ext cx="3352800" cy="39617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C29167-AC72-4326-AE84-AE1FF5C102D7}"/>
              </a:ext>
            </a:extLst>
          </p:cNvPr>
          <p:cNvSpPr txBox="1"/>
          <p:nvPr/>
        </p:nvSpPr>
        <p:spPr>
          <a:xfrm>
            <a:off x="4267200" y="158115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</p:spTree>
    <p:extLst>
      <p:ext uri="{BB962C8B-B14F-4D97-AF65-F5344CB8AC3E}">
        <p14:creationId xmlns:p14="http://schemas.microsoft.com/office/powerpoint/2010/main" val="4092863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4E9A2B-8C0B-49D1-A6A6-1AF2074CC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6" y="0"/>
            <a:ext cx="9164075" cy="5143500"/>
          </a:xfrm>
        </p:spPr>
      </p:pic>
    </p:spTree>
    <p:extLst>
      <p:ext uri="{BB962C8B-B14F-4D97-AF65-F5344CB8AC3E}">
        <p14:creationId xmlns:p14="http://schemas.microsoft.com/office/powerpoint/2010/main" val="1619322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352550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Hiệp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444A3-13DC-4DF9-B57F-74152CD4DA28}"/>
              </a:ext>
            </a:extLst>
          </p:cNvPr>
          <p:cNvSpPr txBox="1"/>
          <p:nvPr/>
        </p:nvSpPr>
        <p:spPr>
          <a:xfrm>
            <a:off x="685800" y="1380246"/>
            <a:ext cx="8001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Kitô một khi từ cõi chết sống lại, thì không còn chết nữa, sự chết không còn làm chủ được Người nữa – Alêluia.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95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190</Words>
  <Application>Microsoft Office PowerPoint</Application>
  <PresentationFormat>On-screen Show (16:9)</PresentationFormat>
  <Paragraphs>16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Helvetica Neue</vt:lpstr>
      <vt:lpstr>UTM American Sans</vt:lpstr>
      <vt:lpstr>Office Theme</vt:lpstr>
      <vt:lpstr>4_Office Theme</vt:lpstr>
      <vt:lpstr>16_Office Theme</vt:lpstr>
      <vt:lpstr>17_Office Theme</vt:lpstr>
      <vt:lpstr>12_Office Theme</vt:lpstr>
      <vt:lpstr>PowerPoint Presentation</vt:lpstr>
      <vt:lpstr>Ca Nhập Lễ Chúa đã từ cõi chết sống lại, như lời Người đã phán: Tất cả chúng ta hãy hân hoan vui mừng, vì Người thồng trị muôn đời – Allêluia.</vt:lpstr>
      <vt:lpstr>Bài đọc 1. Cv 2, 14. 22-32</vt:lpstr>
      <vt:lpstr>Ðáp: Xin bảo toàn con, lạy Chúa, vì con tìm nương tựa Chúa</vt:lpstr>
      <vt:lpstr>PowerPoint Presentation</vt:lpstr>
      <vt:lpstr>PowerPoint Presentation</vt:lpstr>
      <vt:lpstr>PowerPoint Presentation</vt:lpstr>
      <vt:lpstr>PowerPoint Presentation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117 Chúa Nhật Phục Sinh Lm, Kim Long</dc:title>
  <dc:creator>Hùng Nam</dc:creator>
  <cp:lastModifiedBy>PC</cp:lastModifiedBy>
  <cp:revision>27</cp:revision>
  <dcterms:created xsi:type="dcterms:W3CDTF">2025-03-06T03:16:32Z</dcterms:created>
  <dcterms:modified xsi:type="dcterms:W3CDTF">2025-04-17T07:45:35Z</dcterms:modified>
</cp:coreProperties>
</file>