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5" r:id="rId7"/>
    <p:sldId id="278" r:id="rId8"/>
    <p:sldId id="282" r:id="rId9"/>
    <p:sldId id="283" r:id="rId10"/>
    <p:sldId id="30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C0D77C-E360-425C-AB52-63811A1C9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A564F0-3448-47E0-BF56-5B58532BE0EF}"/>
              </a:ext>
            </a:extLst>
          </p:cNvPr>
          <p:cNvSpPr txBox="1"/>
          <p:nvPr/>
        </p:nvSpPr>
        <p:spPr>
          <a:xfrm>
            <a:off x="2054974" y="361133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825CE7-4B58-4FB6-9FCC-4C14B1F6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8" y="270513"/>
            <a:ext cx="968347" cy="96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C0D77C-E360-425C-AB52-63811A1C9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A564F0-3448-47E0-BF56-5B58532BE0EF}"/>
              </a:ext>
            </a:extLst>
          </p:cNvPr>
          <p:cNvSpPr txBox="1"/>
          <p:nvPr/>
        </p:nvSpPr>
        <p:spPr>
          <a:xfrm>
            <a:off x="2054974" y="361133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825CE7-4B58-4FB6-9FCC-4C14B1F6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8" y="270513"/>
            <a:ext cx="968347" cy="96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280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62175" y="726391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chi ai?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ai? Khi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thịt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ghét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siêu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té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gục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73223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“Êlia đứng trước tôn nhan Chúa, Thiên Chúa Israel”.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V 17, 1-6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8" y="2119773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156" y="2994053"/>
            <a:ext cx="3985692" cy="214944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Ơn phù trợ của tôi do nơi danh Chúa, là Ðấng đã tạo thành đất với trời (c. 2).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120, 1-2. 3-4. 5-6. 7-8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3, 9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đang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C0D77C-E360-425C-AB52-63811A1C9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A564F0-3448-47E0-BF56-5B58532BE0EF}"/>
              </a:ext>
            </a:extLst>
          </p:cNvPr>
          <p:cNvSpPr txBox="1"/>
          <p:nvPr/>
        </p:nvSpPr>
        <p:spPr>
          <a:xfrm>
            <a:off x="2054974" y="3611335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5, 1-12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825CE7-4B58-4FB6-9FCC-4C14B1F6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8" y="270513"/>
            <a:ext cx="968347" cy="96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96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là sơn động chỗ tôi nương mình, là Đấng cứu độ và là sức hộ phù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205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64</cp:revision>
  <dcterms:created xsi:type="dcterms:W3CDTF">2018-11-13T15:52:26Z</dcterms:created>
  <dcterms:modified xsi:type="dcterms:W3CDTF">2026-05-23T10:02:00Z</dcterms:modified>
</cp:coreProperties>
</file>