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60" r:id="rId11"/>
    <p:sldId id="1046" r:id="rId12"/>
    <p:sldId id="346" r:id="rId13"/>
    <p:sldId id="445" r:id="rId14"/>
    <p:sldId id="1070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98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80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68C1F3-C3EC-44D0-B978-38A095998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5791200" cy="327659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62F202-AE9D-4157-81E8-4D2FDF0C5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3638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E767CE-C429-40BA-8B29-FD310F617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804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4447C6-B1C4-45B4-973D-34A85FFD7B2C}"/>
              </a:ext>
            </a:extLst>
          </p:cNvPr>
          <p:cNvSpPr txBox="1"/>
          <p:nvPr/>
        </p:nvSpPr>
        <p:spPr>
          <a:xfrm>
            <a:off x="2133600" y="155082"/>
            <a:ext cx="7002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HAI TUẦN XI </a:t>
            </a:r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Thường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niên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C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68C1F3-C3EC-44D0-B978-38A095998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5791200" cy="327659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62F202-AE9D-4157-81E8-4D2FDF0C5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3638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E767CE-C429-40BA-8B29-FD310F617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804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4447C6-B1C4-45B4-973D-34A85FFD7B2C}"/>
              </a:ext>
            </a:extLst>
          </p:cNvPr>
          <p:cNvSpPr txBox="1"/>
          <p:nvPr/>
        </p:nvSpPr>
        <p:spPr>
          <a:xfrm>
            <a:off x="2133600" y="155082"/>
            <a:ext cx="7002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HAI TUẦN XI </a:t>
            </a:r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Thường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niên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C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18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19150"/>
            <a:ext cx="8229600" cy="41909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2095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2 Cr 6, 1-10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3105151"/>
            <a:ext cx="4419601" cy="198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0" y="699396"/>
            <a:ext cx="93726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“Chúng tôi chứng tỏ mình là những người phục vụ Thiên Chúa”.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" y="1963829"/>
            <a:ext cx="84353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"/>
            <a:ext cx="8305800" cy="5143499"/>
          </a:xfrm>
        </p:spPr>
        <p:txBody>
          <a:bodyPr>
            <a:normAutofit/>
          </a:bodyPr>
          <a:lstStyle/>
          <a:p>
            <a:b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de-DE" sz="36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Tv 97, 1. 2-3ab. 3cd-4</a:t>
            </a:r>
            <a:br>
              <a:rPr lang="da-DK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</a:b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công bố ơn cứu độ của Người </a:t>
            </a:r>
            <a:b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2971800" y="4381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68C1F3-C3EC-44D0-B978-38A095998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5791200" cy="327659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62F202-AE9D-4157-81E8-4D2FDF0C5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3638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E767CE-C429-40BA-8B29-FD310F617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804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4447C6-B1C4-45B4-973D-34A85FFD7B2C}"/>
              </a:ext>
            </a:extLst>
          </p:cNvPr>
          <p:cNvSpPr txBox="1"/>
          <p:nvPr/>
        </p:nvSpPr>
        <p:spPr>
          <a:xfrm>
            <a:off x="3425190" y="2952750"/>
            <a:ext cx="4267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 Mt 5, 38-42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44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9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193</Words>
  <Application>Microsoft Office PowerPoint</Application>
  <PresentationFormat>On-screen Show (16:9)</PresentationFormat>
  <Paragraphs>20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nghe tiếng tôi kêu cầu. Lạy Chúa là Đấng cứu độ tôi, Chúa là Đấng phù trợ tôi, xin đừng bỏ rơi và đừng hắt hủi tôi.</vt:lpstr>
      <vt:lpstr>PowerPoint Presentation</vt:lpstr>
      <vt:lpstr> Tv 97, 1. 2-3ab. 3cd-4 Ðáp:  Chúa đã công bố ơn cứu độ của Người  </vt:lpstr>
      <vt:lpstr>Alleluia, alleluia! – Lạy Chúa, xin hãy phán, vì tôi tớ Chúa đang lắng tai nghe. Chúa có lời ban sự sống đời đời. – Alleluia.</vt:lpstr>
      <vt:lpstr>PowerPoint Presentation</vt:lpstr>
      <vt:lpstr>PowerPoint Presentation</vt:lpstr>
      <vt:lpstr>Có một điều tôi xin Chúa, một điều tôi kiếm tìm, đó là tôi được cư ngụ trong nhà Chúa suốt đời tôi.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145</cp:revision>
  <dcterms:created xsi:type="dcterms:W3CDTF">2021-12-05T01:20:54Z</dcterms:created>
  <dcterms:modified xsi:type="dcterms:W3CDTF">2025-06-13T08:05:14Z</dcterms:modified>
</cp:coreProperties>
</file>