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8" r:id="rId7"/>
    <p:sldId id="278" r:id="rId8"/>
    <p:sldId id="282" r:id="rId9"/>
    <p:sldId id="283" r:id="rId10"/>
    <p:sldId id="307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9DF6E8D-C27B-4D7E-A557-C474D6304D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2BB4610-4988-4D38-8A92-E246BB03950E}"/>
              </a:ext>
            </a:extLst>
          </p:cNvPr>
          <p:cNvSpPr txBox="1"/>
          <p:nvPr/>
        </p:nvSpPr>
        <p:spPr>
          <a:xfrm>
            <a:off x="1779845" y="3101536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DD872BB-6A9F-46B7-A4D5-91A3BBF5A5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797" y="488998"/>
            <a:ext cx="968347" cy="96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9DF6E8D-C27B-4D7E-A557-C474D6304D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2BB4610-4988-4D38-8A92-E246BB03950E}"/>
              </a:ext>
            </a:extLst>
          </p:cNvPr>
          <p:cNvSpPr txBox="1"/>
          <p:nvPr/>
        </p:nvSpPr>
        <p:spPr>
          <a:xfrm>
            <a:off x="2046882" y="3158181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DD872BB-6A9F-46B7-A4D5-91A3BBF5A5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797" y="488998"/>
            <a:ext cx="968347" cy="96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73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78359" y="1025796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nghe tiếng tôi kêu cầu. Lạy Chúa là Đấng cứu độ tôi, Chúa là Đấng phù trợ tôi, xin đừng bỏ rơi và đừng hắt hủi tôi.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59764"/>
            <a:ext cx="8640961" cy="76944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Noboth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bị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ném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chết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V 21, 1-16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1518" y="1795504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Vua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846" y="2640111"/>
            <a:ext cx="4642002" cy="2503389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lưu tâm đến tiếng con than thở (c. 2b).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5, 2-3. 5-6. 7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4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3, 9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tớ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đang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lắng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9DF6E8D-C27B-4D7E-A557-C474D6304D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2BB4610-4988-4D38-8A92-E246BB03950E}"/>
              </a:ext>
            </a:extLst>
          </p:cNvPr>
          <p:cNvSpPr txBox="1"/>
          <p:nvPr/>
        </p:nvSpPr>
        <p:spPr>
          <a:xfrm>
            <a:off x="2087341" y="3090108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Mt 5, 38-42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DD872BB-6A9F-46B7-A4D5-91A3BBF5A5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797" y="488998"/>
            <a:ext cx="968347" cy="96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574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31773" y="138801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 một điều tôi xin Chúa, một điều tôi kiếm tìm, đó là tôi được cư ngụ trong nhà Chúa suốt đời tôi.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182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66</cp:revision>
  <dcterms:created xsi:type="dcterms:W3CDTF">2018-11-13T15:52:26Z</dcterms:created>
  <dcterms:modified xsi:type="dcterms:W3CDTF">2026-06-03T04:30:07Z</dcterms:modified>
</cp:coreProperties>
</file>