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16" r:id="rId2"/>
    <p:sldMasterId id="2147483760" r:id="rId3"/>
    <p:sldMasterId id="2147483796" r:id="rId4"/>
    <p:sldMasterId id="2147483856" r:id="rId5"/>
  </p:sldMasterIdLst>
  <p:notesMasterIdLst>
    <p:notesMasterId r:id="rId16"/>
  </p:notesMasterIdLst>
  <p:sldIdLst>
    <p:sldId id="1071" r:id="rId6"/>
    <p:sldId id="316" r:id="rId7"/>
    <p:sldId id="1029" r:id="rId8"/>
    <p:sldId id="1056" r:id="rId9"/>
    <p:sldId id="426" r:id="rId10"/>
    <p:sldId id="1072" r:id="rId11"/>
    <p:sldId id="1046" r:id="rId12"/>
    <p:sldId id="346" r:id="rId13"/>
    <p:sldId id="445" r:id="rId14"/>
    <p:sldId id="1073" r:id="rId1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93" autoAdjust="0"/>
  </p:normalViewPr>
  <p:slideViewPr>
    <p:cSldViewPr>
      <p:cViewPr varScale="1">
        <p:scale>
          <a:sx n="84" d="100"/>
          <a:sy n="84" d="100"/>
        </p:scale>
        <p:origin x="76" y="324"/>
      </p:cViewPr>
      <p:guideLst>
        <p:guide orient="horz" pos="1620"/>
        <p:guide pos="2880"/>
      </p:guideLst>
    </p:cSldViewPr>
  </p:slideViewPr>
  <p:outlineViewPr>
    <p:cViewPr>
      <p:scale>
        <a:sx n="33" d="100"/>
        <a:sy n="33" d="100"/>
      </p:scale>
      <p:origin x="0" y="17155"/>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EFC896-DBEB-4B2F-A345-24C1E6867C7E}" type="datetimeFigureOut">
              <a:rPr lang="en-US" smtClean="0"/>
              <a:t>6/21/2025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55DAA1B-6C37-4EC5-BBC8-F5F527005C0A}" type="slidenum">
              <a:rPr lang="en-US" smtClean="0"/>
              <a:t>‹#›</a:t>
            </a:fld>
            <a:endParaRPr lang="en-US"/>
          </a:p>
        </p:txBody>
      </p:sp>
    </p:spTree>
    <p:extLst>
      <p:ext uri="{BB962C8B-B14F-4D97-AF65-F5344CB8AC3E}">
        <p14:creationId xmlns:p14="http://schemas.microsoft.com/office/powerpoint/2010/main" val="898161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5DAA1B-6C37-4EC5-BBC8-F5F527005C0A}" type="slidenum">
              <a:rPr lang="en-US" smtClean="0"/>
              <a:t>1</a:t>
            </a:fld>
            <a:endParaRPr lang="en-US"/>
          </a:p>
        </p:txBody>
      </p:sp>
    </p:spTree>
    <p:extLst>
      <p:ext uri="{BB962C8B-B14F-4D97-AF65-F5344CB8AC3E}">
        <p14:creationId xmlns:p14="http://schemas.microsoft.com/office/powerpoint/2010/main" val="10864155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5DAA1B-6C37-4EC5-BBC8-F5F527005C0A}" type="slidenum">
              <a:rPr lang="en-US" smtClean="0"/>
              <a:t>6</a:t>
            </a:fld>
            <a:endParaRPr lang="en-US"/>
          </a:p>
        </p:txBody>
      </p:sp>
    </p:spTree>
    <p:extLst>
      <p:ext uri="{BB962C8B-B14F-4D97-AF65-F5344CB8AC3E}">
        <p14:creationId xmlns:p14="http://schemas.microsoft.com/office/powerpoint/2010/main" val="700620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5DAA1B-6C37-4EC5-BBC8-F5F527005C0A}" type="slidenum">
              <a:rPr lang="en-US" smtClean="0"/>
              <a:t>10</a:t>
            </a:fld>
            <a:endParaRPr lang="en-US"/>
          </a:p>
        </p:txBody>
      </p:sp>
    </p:spTree>
    <p:extLst>
      <p:ext uri="{BB962C8B-B14F-4D97-AF65-F5344CB8AC3E}">
        <p14:creationId xmlns:p14="http://schemas.microsoft.com/office/powerpoint/2010/main" val="31052674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t>6/21/2025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14398486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6/21/2025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83463625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6/21/2025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1557881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6/21/2025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0917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6/21/2025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53137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6/21/2025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08782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6/21/2025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79847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6/21/2025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7823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6/21/2025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16970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6/21/2025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76969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6/21/2025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140688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6/21/2025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9822094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6/21/2025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822915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6/21/2025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75400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6/21/2025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57120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6/21/2025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214114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6/21/2025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0523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6/21/2025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89040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6/21/2025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827014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6/21/2025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81858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6/21/2025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13936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6/21/2025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027818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t>6/21/2025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15627006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6/21/2025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235405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6/21/2025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19560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6/21/2025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53610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6/21/2025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35187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6/21/2025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82537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6/21/2025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011313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6/21/2025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56054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6/21/2025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784586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5AC1313-69AC-49C4-9413-EF1B6D3C38B0}" type="datetimeFigureOut">
              <a:rPr lang="en-US" smtClean="0">
                <a:solidFill>
                  <a:prstClr val="black">
                    <a:tint val="75000"/>
                  </a:prstClr>
                </a:solidFill>
              </a:rPr>
              <a:pPr/>
              <a:t>6/21/2025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834322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5AC1313-69AC-49C4-9413-EF1B6D3C38B0}" type="datetimeFigureOut">
              <a:rPr lang="en-US" smtClean="0">
                <a:solidFill>
                  <a:prstClr val="black">
                    <a:tint val="75000"/>
                  </a:prstClr>
                </a:solidFill>
              </a:rPr>
              <a:pPr/>
              <a:t>6/21/2025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56450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t>6/21/2025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41305633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AC1313-69AC-49C4-9413-EF1B6D3C38B0}" type="datetimeFigureOut">
              <a:rPr lang="en-US" smtClean="0">
                <a:solidFill>
                  <a:prstClr val="black">
                    <a:tint val="75000"/>
                  </a:prstClr>
                </a:solidFill>
              </a:rPr>
              <a:pPr/>
              <a:t>6/21/2025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225298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6/21/2025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638194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6/21/2025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894498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6/21/2025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231314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6/21/2025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318227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6/21/2025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755740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6/21/2025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707194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6/21/2025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947595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6/21/2025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384749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5AC1313-69AC-49C4-9413-EF1B6D3C38B0}" type="datetimeFigureOut">
              <a:rPr lang="en-US" smtClean="0">
                <a:solidFill>
                  <a:prstClr val="black">
                    <a:tint val="75000"/>
                  </a:prstClr>
                </a:solidFill>
              </a:rPr>
              <a:pPr/>
              <a:t>6/21/2025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12737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t>6/21/2025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34851203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5AC1313-69AC-49C4-9413-EF1B6D3C38B0}" type="datetimeFigureOut">
              <a:rPr lang="en-US" smtClean="0">
                <a:solidFill>
                  <a:prstClr val="black">
                    <a:tint val="75000"/>
                  </a:prstClr>
                </a:solidFill>
              </a:rPr>
              <a:pPr/>
              <a:t>6/21/2025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723075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AC1313-69AC-49C4-9413-EF1B6D3C38B0}" type="datetimeFigureOut">
              <a:rPr lang="en-US" smtClean="0">
                <a:solidFill>
                  <a:prstClr val="black">
                    <a:tint val="75000"/>
                  </a:prstClr>
                </a:solidFill>
              </a:rPr>
              <a:pPr/>
              <a:t>6/21/2025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761127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6/21/2025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693084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6/21/2025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47721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6/21/2025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756959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6/21/2025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89741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t>6/21/2025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5758956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t>6/21/2025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359661584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t>6/21/2025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97932097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t>6/21/2025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8459666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t>6/21/2025</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t>‹#›</a:t>
            </a:fld>
            <a:endParaRPr lang="en-US"/>
          </a:p>
        </p:txBody>
      </p:sp>
    </p:spTree>
    <p:extLst>
      <p:ext uri="{BB962C8B-B14F-4D97-AF65-F5344CB8AC3E}">
        <p14:creationId xmlns:p14="http://schemas.microsoft.com/office/powerpoint/2010/main" val="41729420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6/21/2025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1854328"/>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6/21/2025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6170677"/>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5AC1313-69AC-49C4-9413-EF1B6D3C38B0}" type="datetimeFigureOut">
              <a:rPr lang="en-US" smtClean="0">
                <a:solidFill>
                  <a:prstClr val="black">
                    <a:tint val="75000"/>
                  </a:prstClr>
                </a:solidFill>
              </a:rPr>
              <a:pPr/>
              <a:t>6/21/2025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3055857"/>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flip="none" rotWithShape="1">
          <a:gsLst>
            <a:gs pos="35000">
              <a:srgbClr val="003300">
                <a:lumMod val="84000"/>
                <a:lumOff val="16000"/>
              </a:srgbClr>
            </a:gs>
            <a:gs pos="8000">
              <a:srgbClr val="9CB86E"/>
            </a:gs>
            <a:gs pos="62000">
              <a:srgbClr val="156B13"/>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5AC1313-69AC-49C4-9413-EF1B6D3C38B0}" type="datetimeFigureOut">
              <a:rPr lang="en-US" smtClean="0">
                <a:solidFill>
                  <a:prstClr val="black">
                    <a:tint val="75000"/>
                  </a:prstClr>
                </a:solidFill>
              </a:rPr>
              <a:pPr/>
              <a:t>6/21/2025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6561823"/>
      </p:ext>
    </p:extLst>
  </p:cSld>
  <p:clrMap bg1="lt1" tx1="dk1" bg2="lt2" tx2="dk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3" r:id="rId7"/>
    <p:sldLayoutId id="2147483864" r:id="rId8"/>
    <p:sldLayoutId id="2147483865" r:id="rId9"/>
    <p:sldLayoutId id="2147483866" r:id="rId10"/>
    <p:sldLayoutId id="21474838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45.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35.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52EA4-B009-4116-98E7-6C3B19C7F36E}"/>
              </a:ext>
            </a:extLst>
          </p:cNvPr>
          <p:cNvSpPr>
            <a:spLocks noGrp="1"/>
          </p:cNvSpPr>
          <p:nvPr>
            <p:ph type="title"/>
          </p:nvPr>
        </p:nvSpPr>
        <p:spPr/>
        <p:txBody>
          <a:bodyPr/>
          <a:lstStyle/>
          <a:p>
            <a:endParaRPr lang="en-US" dirty="0"/>
          </a:p>
        </p:txBody>
      </p:sp>
      <p:pic>
        <p:nvPicPr>
          <p:cNvPr id="7" name="Content Placeholder 6">
            <a:extLst>
              <a:ext uri="{FF2B5EF4-FFF2-40B4-BE49-F238E27FC236}">
                <a16:creationId xmlns:a16="http://schemas.microsoft.com/office/drawing/2014/main" id="{7BAA7315-092C-4D7E-BB6F-FE5973AECF6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9152226" cy="5185386"/>
          </a:xfrm>
        </p:spPr>
      </p:pic>
      <p:pic>
        <p:nvPicPr>
          <p:cNvPr id="10" name="Picture 9">
            <a:extLst>
              <a:ext uri="{FF2B5EF4-FFF2-40B4-BE49-F238E27FC236}">
                <a16:creationId xmlns:a16="http://schemas.microsoft.com/office/drawing/2014/main" id="{54E767CE-C429-40BA-8B29-FD310F6171F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400" y="329804"/>
            <a:ext cx="1066800" cy="1066800"/>
          </a:xfrm>
          <a:prstGeom prst="rect">
            <a:avLst/>
          </a:prstGeom>
        </p:spPr>
      </p:pic>
      <p:sp>
        <p:nvSpPr>
          <p:cNvPr id="11" name="TextBox 10">
            <a:extLst>
              <a:ext uri="{FF2B5EF4-FFF2-40B4-BE49-F238E27FC236}">
                <a16:creationId xmlns:a16="http://schemas.microsoft.com/office/drawing/2014/main" id="{DF4447C6-B1C4-45B4-973D-34A85FFD7B2C}"/>
              </a:ext>
            </a:extLst>
          </p:cNvPr>
          <p:cNvSpPr txBox="1"/>
          <p:nvPr/>
        </p:nvSpPr>
        <p:spPr>
          <a:xfrm>
            <a:off x="1981200" y="155082"/>
            <a:ext cx="7155180" cy="584775"/>
          </a:xfrm>
          <a:prstGeom prst="rect">
            <a:avLst/>
          </a:prstGeom>
          <a:noFill/>
        </p:spPr>
        <p:txBody>
          <a:bodyPr wrap="square">
            <a:spAutoFit/>
          </a:bodyPr>
          <a:lstStyle/>
          <a:p>
            <a:r>
              <a:rPr lang="en-US" sz="3200" b="1" i="0" dirty="0">
                <a:solidFill>
                  <a:srgbClr val="FFFF00"/>
                </a:solidFill>
                <a:effectLst/>
                <a:latin typeface="Arial" panose="020B0604020202020204" pitchFamily="34" charset="0"/>
              </a:rPr>
              <a:t>THỨ HAI TUẦN XI THƯỜNG NIÊN C</a:t>
            </a:r>
            <a:endParaRPr lang="en-US" sz="3200" b="1" dirty="0">
              <a:solidFill>
                <a:srgbClr val="FFFF00"/>
              </a:solidFill>
            </a:endParaRPr>
          </a:p>
        </p:txBody>
      </p:sp>
    </p:spTree>
    <p:extLst>
      <p:ext uri="{BB962C8B-B14F-4D97-AF65-F5344CB8AC3E}">
        <p14:creationId xmlns:p14="http://schemas.microsoft.com/office/powerpoint/2010/main" val="306005439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52EA4-B009-4116-98E7-6C3B19C7F36E}"/>
              </a:ext>
            </a:extLst>
          </p:cNvPr>
          <p:cNvSpPr>
            <a:spLocks noGrp="1"/>
          </p:cNvSpPr>
          <p:nvPr>
            <p:ph type="title"/>
          </p:nvPr>
        </p:nvSpPr>
        <p:spPr/>
        <p:txBody>
          <a:bodyPr/>
          <a:lstStyle/>
          <a:p>
            <a:endParaRPr lang="en-US" dirty="0"/>
          </a:p>
        </p:txBody>
      </p:sp>
      <p:pic>
        <p:nvPicPr>
          <p:cNvPr id="7" name="Content Placeholder 6">
            <a:extLst>
              <a:ext uri="{FF2B5EF4-FFF2-40B4-BE49-F238E27FC236}">
                <a16:creationId xmlns:a16="http://schemas.microsoft.com/office/drawing/2014/main" id="{7BAA7315-092C-4D7E-BB6F-FE5973AECF6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9152226" cy="5185386"/>
          </a:xfrm>
        </p:spPr>
      </p:pic>
      <p:pic>
        <p:nvPicPr>
          <p:cNvPr id="10" name="Picture 9">
            <a:extLst>
              <a:ext uri="{FF2B5EF4-FFF2-40B4-BE49-F238E27FC236}">
                <a16:creationId xmlns:a16="http://schemas.microsoft.com/office/drawing/2014/main" id="{54E767CE-C429-40BA-8B29-FD310F6171F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400" y="329804"/>
            <a:ext cx="1066800" cy="1066800"/>
          </a:xfrm>
          <a:prstGeom prst="rect">
            <a:avLst/>
          </a:prstGeom>
        </p:spPr>
      </p:pic>
      <p:sp>
        <p:nvSpPr>
          <p:cNvPr id="11" name="TextBox 10">
            <a:extLst>
              <a:ext uri="{FF2B5EF4-FFF2-40B4-BE49-F238E27FC236}">
                <a16:creationId xmlns:a16="http://schemas.microsoft.com/office/drawing/2014/main" id="{DF4447C6-B1C4-45B4-973D-34A85FFD7B2C}"/>
              </a:ext>
            </a:extLst>
          </p:cNvPr>
          <p:cNvSpPr txBox="1"/>
          <p:nvPr/>
        </p:nvSpPr>
        <p:spPr>
          <a:xfrm>
            <a:off x="1981200" y="155082"/>
            <a:ext cx="7155180" cy="584775"/>
          </a:xfrm>
          <a:prstGeom prst="rect">
            <a:avLst/>
          </a:prstGeom>
          <a:noFill/>
        </p:spPr>
        <p:txBody>
          <a:bodyPr wrap="square">
            <a:spAutoFit/>
          </a:bodyPr>
          <a:lstStyle/>
          <a:p>
            <a:r>
              <a:rPr lang="en-US" sz="3200" b="1" i="0" dirty="0">
                <a:solidFill>
                  <a:srgbClr val="FFFF00"/>
                </a:solidFill>
                <a:effectLst/>
                <a:latin typeface="Arial" panose="020B0604020202020204" pitchFamily="34" charset="0"/>
              </a:rPr>
              <a:t>THỨ HAI TUẦN XI THƯỜNG NIÊN C</a:t>
            </a:r>
            <a:endParaRPr lang="en-US" sz="3200" b="1" dirty="0">
              <a:solidFill>
                <a:srgbClr val="FFFF00"/>
              </a:solidFill>
            </a:endParaRPr>
          </a:p>
        </p:txBody>
      </p:sp>
    </p:spTree>
    <p:extLst>
      <p:ext uri="{BB962C8B-B14F-4D97-AF65-F5344CB8AC3E}">
        <p14:creationId xmlns:p14="http://schemas.microsoft.com/office/powerpoint/2010/main" val="33744111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 y="742950"/>
            <a:ext cx="8610600" cy="4190999"/>
          </a:xfrm>
        </p:spPr>
        <p:txBody>
          <a:bodyPr>
            <a:normAutofit fontScale="90000"/>
          </a:bodyPr>
          <a:lstStyle/>
          <a:p>
            <a:pPr algn="just"/>
            <a:r>
              <a:rPr lang="vi-VN" b="1" i="0" dirty="0">
                <a:solidFill>
                  <a:schemeClr val="bg1"/>
                </a:solidFill>
                <a:effectLst/>
                <a:latin typeface="Arial" panose="020B0604020202020204" pitchFamily="34" charset="0"/>
              </a:rPr>
              <a:t>Chúa là mãnh lực của dân Người, là chiến luỹ bảo vệ mạng sống người Chúa đã xức dầu. Lạy Chúa là phần rỗi tôi, xin cứu sống dân Chúa, và chúc phúc cho phần gia nghiệp Chúa, xin hãy chăn dắt họ đến muôn đời.</a:t>
            </a:r>
            <a:endParaRPr lang="vi-VN" b="1" i="0" dirty="0">
              <a:solidFill>
                <a:schemeClr val="bg1"/>
              </a:solidFill>
              <a:effectLst/>
              <a:latin typeface="Helvetica Neue"/>
            </a:endParaRPr>
          </a:p>
        </p:txBody>
      </p:sp>
      <p:sp>
        <p:nvSpPr>
          <p:cNvPr id="4" name="TextBox 3">
            <a:extLst>
              <a:ext uri="{FF2B5EF4-FFF2-40B4-BE49-F238E27FC236}">
                <a16:creationId xmlns:a16="http://schemas.microsoft.com/office/drawing/2014/main" id="{52B86BB9-B6F7-4999-BCC7-DB0AD72AC438}"/>
              </a:ext>
            </a:extLst>
          </p:cNvPr>
          <p:cNvSpPr txBox="1"/>
          <p:nvPr/>
        </p:nvSpPr>
        <p:spPr>
          <a:xfrm>
            <a:off x="2133600" y="-11847"/>
            <a:ext cx="4572000" cy="830997"/>
          </a:xfrm>
          <a:prstGeom prst="rect">
            <a:avLst/>
          </a:prstGeom>
          <a:noFill/>
        </p:spPr>
        <p:txBody>
          <a:bodyPr wrap="square">
            <a:spAutoFit/>
          </a:bodyPr>
          <a:lstStyle/>
          <a:p>
            <a:pPr algn="ctr"/>
            <a:r>
              <a:rPr lang="vi-VN" sz="4800" b="1" i="0" dirty="0">
                <a:solidFill>
                  <a:srgbClr val="FFFF00"/>
                </a:solidFill>
                <a:effectLst/>
                <a:latin typeface="Arial" panose="020B0604020202020204" pitchFamily="34" charset="0"/>
              </a:rPr>
              <a:t>Ca nhập lễ</a:t>
            </a:r>
            <a:endParaRPr lang="en-US" sz="4800" dirty="0"/>
          </a:p>
        </p:txBody>
      </p:sp>
    </p:spTree>
    <p:extLst>
      <p:ext uri="{BB962C8B-B14F-4D97-AF65-F5344CB8AC3E}">
        <p14:creationId xmlns:p14="http://schemas.microsoft.com/office/powerpoint/2010/main" val="14126717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246878C9-76C9-FA44-2D27-3E14DE32C1B7}"/>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44CF4DF7-EE09-482B-8183-69B101CCE8B0}"/>
              </a:ext>
            </a:extLst>
          </p:cNvPr>
          <p:cNvSpPr txBox="1"/>
          <p:nvPr/>
        </p:nvSpPr>
        <p:spPr>
          <a:xfrm>
            <a:off x="-228600" y="146760"/>
            <a:ext cx="8458200" cy="707886"/>
          </a:xfrm>
          <a:prstGeom prst="rect">
            <a:avLst/>
          </a:prstGeom>
          <a:noFill/>
        </p:spPr>
        <p:txBody>
          <a:bodyPr wrap="square">
            <a:spAutoFit/>
          </a:bodyPr>
          <a:lstStyle/>
          <a:p>
            <a:pPr algn="ctr"/>
            <a:r>
              <a:rPr lang="en-US" sz="4000" b="1" dirty="0" err="1">
                <a:solidFill>
                  <a:srgbClr val="FFFF00"/>
                </a:solidFill>
                <a:latin typeface="Arial" panose="020B0604020202020204" pitchFamily="34" charset="0"/>
              </a:rPr>
              <a:t>Bài</a:t>
            </a:r>
            <a:r>
              <a:rPr lang="en-US" sz="4000" b="1" dirty="0">
                <a:solidFill>
                  <a:srgbClr val="FFFF00"/>
                </a:solidFill>
                <a:latin typeface="Arial" panose="020B0604020202020204" pitchFamily="34" charset="0"/>
              </a:rPr>
              <a:t> </a:t>
            </a:r>
            <a:r>
              <a:rPr lang="en-US" sz="4000" b="1" dirty="0" err="1">
                <a:solidFill>
                  <a:srgbClr val="FFFF00"/>
                </a:solidFill>
                <a:latin typeface="Arial" panose="020B0604020202020204" pitchFamily="34" charset="0"/>
              </a:rPr>
              <a:t>Đọc</a:t>
            </a:r>
            <a:r>
              <a:rPr lang="en-US" sz="4000" b="1" dirty="0">
                <a:solidFill>
                  <a:srgbClr val="FFFF00"/>
                </a:solidFill>
                <a:latin typeface="Arial" panose="020B0604020202020204" pitchFamily="34" charset="0"/>
              </a:rPr>
              <a:t> 1: </a:t>
            </a:r>
            <a:r>
              <a:rPr lang="en-US" sz="4000" b="0" i="0" dirty="0">
                <a:solidFill>
                  <a:schemeClr val="bg1"/>
                </a:solidFill>
                <a:effectLst/>
                <a:latin typeface="Arial" panose="020B0604020202020204" pitchFamily="34" charset="0"/>
              </a:rPr>
              <a:t>St 12, 1-9</a:t>
            </a:r>
            <a:endParaRPr lang="en-US" sz="4000" dirty="0">
              <a:solidFill>
                <a:schemeClr val="bg1"/>
              </a:solidFill>
            </a:endParaRPr>
          </a:p>
        </p:txBody>
      </p:sp>
      <p:pic>
        <p:nvPicPr>
          <p:cNvPr id="8" name="Picture 7">
            <a:extLst>
              <a:ext uri="{FF2B5EF4-FFF2-40B4-BE49-F238E27FC236}">
                <a16:creationId xmlns:a16="http://schemas.microsoft.com/office/drawing/2014/main" id="{F2410B25-C385-43E7-958B-03F48D6A64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199" y="2698582"/>
            <a:ext cx="4419601" cy="2387769"/>
          </a:xfrm>
          <a:prstGeom prst="rect">
            <a:avLst/>
          </a:prstGeom>
        </p:spPr>
      </p:pic>
      <p:sp>
        <p:nvSpPr>
          <p:cNvPr id="10" name="TextBox 9">
            <a:extLst>
              <a:ext uri="{FF2B5EF4-FFF2-40B4-BE49-F238E27FC236}">
                <a16:creationId xmlns:a16="http://schemas.microsoft.com/office/drawing/2014/main" id="{4E615AF0-4117-408C-B7B7-2083B2CCA744}"/>
              </a:ext>
            </a:extLst>
          </p:cNvPr>
          <p:cNvSpPr txBox="1"/>
          <p:nvPr/>
        </p:nvSpPr>
        <p:spPr>
          <a:xfrm>
            <a:off x="0" y="699396"/>
            <a:ext cx="9372600" cy="1446550"/>
          </a:xfrm>
          <a:prstGeom prst="rect">
            <a:avLst/>
          </a:prstGeom>
          <a:noFill/>
        </p:spPr>
        <p:txBody>
          <a:bodyPr wrap="square">
            <a:spAutoFit/>
          </a:bodyPr>
          <a:lstStyle/>
          <a:p>
            <a:r>
              <a:rPr lang="vi-VN" sz="4400" b="1" i="1" dirty="0">
                <a:solidFill>
                  <a:schemeClr val="bg1"/>
                </a:solidFill>
                <a:effectLst/>
                <a:latin typeface="Arial" panose="020B0604020202020204" pitchFamily="34" charset="0"/>
              </a:rPr>
              <a:t>“Abram ra đi như Chúa đã truyền dạy”.</a:t>
            </a:r>
            <a:endParaRPr lang="en-US" sz="4400" b="1" dirty="0">
              <a:solidFill>
                <a:schemeClr val="bg1"/>
              </a:solidFill>
            </a:endParaRPr>
          </a:p>
        </p:txBody>
      </p:sp>
      <p:sp>
        <p:nvSpPr>
          <p:cNvPr id="12" name="TextBox 11">
            <a:extLst>
              <a:ext uri="{FF2B5EF4-FFF2-40B4-BE49-F238E27FC236}">
                <a16:creationId xmlns:a16="http://schemas.microsoft.com/office/drawing/2014/main" id="{5C9E6B1C-B8EA-4103-A465-CCD23111C888}"/>
              </a:ext>
            </a:extLst>
          </p:cNvPr>
          <p:cNvSpPr txBox="1"/>
          <p:nvPr/>
        </p:nvSpPr>
        <p:spPr>
          <a:xfrm>
            <a:off x="30480" y="1963829"/>
            <a:ext cx="8435341" cy="707886"/>
          </a:xfrm>
          <a:prstGeom prst="rect">
            <a:avLst/>
          </a:prstGeom>
          <a:noFill/>
        </p:spPr>
        <p:txBody>
          <a:bodyPr wrap="square">
            <a:spAutoFit/>
          </a:bodyPr>
          <a:lstStyle/>
          <a:p>
            <a:r>
              <a:rPr lang="en-US" sz="4000" b="0" i="0" dirty="0" err="1">
                <a:solidFill>
                  <a:schemeClr val="bg1"/>
                </a:solidFill>
                <a:effectLst/>
                <a:latin typeface="Arial" panose="020B0604020202020204" pitchFamily="34" charset="0"/>
              </a:rPr>
              <a:t>Trích</a:t>
            </a:r>
            <a:r>
              <a:rPr lang="en-US" sz="4000" b="0" i="0" dirty="0">
                <a:solidFill>
                  <a:schemeClr val="bg1"/>
                </a:solidFill>
                <a:effectLst/>
                <a:latin typeface="Arial" panose="020B0604020202020204" pitchFamily="34" charset="0"/>
              </a:rPr>
              <a:t> </a:t>
            </a:r>
            <a:r>
              <a:rPr lang="en-US" sz="4000" b="0" i="0" dirty="0" err="1">
                <a:solidFill>
                  <a:schemeClr val="bg1"/>
                </a:solidFill>
                <a:effectLst/>
                <a:latin typeface="Arial" panose="020B0604020202020204" pitchFamily="34" charset="0"/>
              </a:rPr>
              <a:t>sách</a:t>
            </a:r>
            <a:r>
              <a:rPr lang="en-US" sz="4000" b="0" i="0" dirty="0">
                <a:solidFill>
                  <a:schemeClr val="bg1"/>
                </a:solidFill>
                <a:effectLst/>
                <a:latin typeface="Arial" panose="020B0604020202020204" pitchFamily="34" charset="0"/>
              </a:rPr>
              <a:t> </a:t>
            </a:r>
            <a:r>
              <a:rPr lang="en-US" sz="4000" b="0" i="0" dirty="0" err="1">
                <a:solidFill>
                  <a:schemeClr val="bg1"/>
                </a:solidFill>
                <a:effectLst/>
                <a:latin typeface="Arial" panose="020B0604020202020204" pitchFamily="34" charset="0"/>
              </a:rPr>
              <a:t>Sáng</a:t>
            </a:r>
            <a:r>
              <a:rPr lang="en-US" sz="4000" b="0" i="0" dirty="0">
                <a:solidFill>
                  <a:schemeClr val="bg1"/>
                </a:solidFill>
                <a:effectLst/>
                <a:latin typeface="Arial" panose="020B0604020202020204" pitchFamily="34" charset="0"/>
              </a:rPr>
              <a:t> </a:t>
            </a:r>
            <a:r>
              <a:rPr lang="en-US" sz="4000" b="0" i="0" dirty="0" err="1">
                <a:solidFill>
                  <a:schemeClr val="bg1"/>
                </a:solidFill>
                <a:effectLst/>
                <a:latin typeface="Arial" panose="020B0604020202020204" pitchFamily="34" charset="0"/>
              </a:rPr>
              <a:t>Thế</a:t>
            </a:r>
            <a:r>
              <a:rPr lang="en-US" sz="4000" b="0" i="0" dirty="0">
                <a:solidFill>
                  <a:schemeClr val="bg1"/>
                </a:solidFill>
                <a:effectLst/>
                <a:latin typeface="Arial" panose="020B0604020202020204" pitchFamily="34" charset="0"/>
              </a:rPr>
              <a:t>.</a:t>
            </a:r>
            <a:endParaRPr lang="en-US" sz="4000" dirty="0">
              <a:solidFill>
                <a:schemeClr val="bg1"/>
              </a:solidFill>
            </a:endParaRPr>
          </a:p>
        </p:txBody>
      </p:sp>
    </p:spTree>
    <p:extLst>
      <p:ext uri="{BB962C8B-B14F-4D97-AF65-F5344CB8AC3E}">
        <p14:creationId xmlns:p14="http://schemas.microsoft.com/office/powerpoint/2010/main" val="17205278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
            <a:ext cx="8305800" cy="5143499"/>
          </a:xfrm>
        </p:spPr>
        <p:txBody>
          <a:bodyPr>
            <a:normAutofit/>
          </a:bodyPr>
          <a:lstStyle/>
          <a:p>
            <a:br>
              <a:rPr lang="nn-NO" sz="6600" b="0" i="0" dirty="0">
                <a:solidFill>
                  <a:srgbClr val="FFFF00"/>
                </a:solidFill>
                <a:effectLst/>
                <a:latin typeface="Arial" panose="020B0604020202020204" pitchFamily="34" charset="0"/>
              </a:rPr>
            </a:br>
            <a:r>
              <a:rPr lang="da-DK" sz="4000" b="0" i="0" dirty="0">
                <a:solidFill>
                  <a:schemeClr val="bg1"/>
                </a:solidFill>
                <a:effectLst/>
                <a:latin typeface="Arial" panose="020B0604020202020204" pitchFamily="34" charset="0"/>
              </a:rPr>
              <a:t>Tv 32, 12-13. 18-19. 20 và 22</a:t>
            </a:r>
            <a:br>
              <a:rPr lang="da-DK" sz="4000" b="1" i="0" dirty="0">
                <a:solidFill>
                  <a:schemeClr val="bg1"/>
                </a:solidFill>
                <a:effectLst/>
                <a:latin typeface="Arial" panose="020B0604020202020204" pitchFamily="34" charset="0"/>
              </a:rPr>
            </a:br>
            <a:r>
              <a:rPr lang="en-US" sz="4800" b="1" i="0" dirty="0" err="1">
                <a:solidFill>
                  <a:schemeClr val="bg1"/>
                </a:solidFill>
                <a:effectLst/>
                <a:latin typeface="Arial" panose="020B0604020202020204" pitchFamily="34" charset="0"/>
              </a:rPr>
              <a:t>Ðáp</a:t>
            </a:r>
            <a:r>
              <a:rPr lang="en-US" sz="4800" b="1" i="0" dirty="0">
                <a:solidFill>
                  <a:schemeClr val="bg1"/>
                </a:solidFill>
                <a:effectLst/>
                <a:latin typeface="Arial" panose="020B0604020202020204" pitchFamily="34" charset="0"/>
              </a:rPr>
              <a:t>: </a:t>
            </a:r>
            <a:r>
              <a:rPr lang="vi-VN" sz="4800" b="0" i="0" dirty="0">
                <a:solidFill>
                  <a:srgbClr val="333333"/>
                </a:solidFill>
                <a:effectLst/>
                <a:latin typeface="Arial" panose="020B0604020202020204" pitchFamily="34" charset="0"/>
              </a:rPr>
              <a:t> </a:t>
            </a:r>
            <a:r>
              <a:rPr lang="vi-VN" sz="4800" b="1" i="0" dirty="0">
                <a:solidFill>
                  <a:schemeClr val="bg1"/>
                </a:solidFill>
                <a:effectLst/>
                <a:latin typeface="Arial" panose="020B0604020202020204" pitchFamily="34" charset="0"/>
              </a:rPr>
              <a:t>Phúc thay dân tộc mà Chúa chọn làm cơ nghiệp riêng mình </a:t>
            </a:r>
            <a:br>
              <a:rPr lang="en-US" b="1" i="0" dirty="0">
                <a:solidFill>
                  <a:schemeClr val="bg1"/>
                </a:solidFill>
                <a:effectLst/>
                <a:latin typeface="Arial" panose="020B0604020202020204" pitchFamily="34" charset="0"/>
                <a:cs typeface="Arial" panose="020B0604020202020204" pitchFamily="34" charset="0"/>
              </a:rPr>
            </a:br>
            <a:endParaRPr lang="en-US" b="1" dirty="0">
              <a:solidFill>
                <a:schemeClr val="bg1"/>
              </a:solidFill>
              <a:effectLst/>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C7B1B11A-6F83-4AF2-A82F-8A90599E79EB}"/>
              </a:ext>
            </a:extLst>
          </p:cNvPr>
          <p:cNvSpPr txBox="1"/>
          <p:nvPr/>
        </p:nvSpPr>
        <p:spPr>
          <a:xfrm>
            <a:off x="2971800" y="438150"/>
            <a:ext cx="2743200" cy="769441"/>
          </a:xfrm>
          <a:prstGeom prst="rect">
            <a:avLst/>
          </a:prstGeom>
          <a:noFill/>
        </p:spPr>
        <p:txBody>
          <a:bodyPr wrap="square" rtlCol="0">
            <a:spAutoFit/>
          </a:bodyPr>
          <a:lstStyle/>
          <a:p>
            <a:r>
              <a:rPr lang="en-US" sz="4400" b="1" dirty="0" err="1">
                <a:solidFill>
                  <a:srgbClr val="FFFF00"/>
                </a:solidFill>
                <a:latin typeface="Arial" panose="020B0604020202020204" pitchFamily="34" charset="0"/>
                <a:cs typeface="Arial" panose="020B0604020202020204" pitchFamily="34" charset="0"/>
              </a:rPr>
              <a:t>Đáp</a:t>
            </a:r>
            <a:r>
              <a:rPr lang="en-US" sz="4400" b="1" dirty="0">
                <a:solidFill>
                  <a:srgbClr val="FFFF00"/>
                </a:solidFill>
                <a:latin typeface="Arial" panose="020B0604020202020204" pitchFamily="34" charset="0"/>
                <a:cs typeface="Arial" panose="020B0604020202020204" pitchFamily="34" charset="0"/>
              </a:rPr>
              <a:t> Ca:</a:t>
            </a:r>
          </a:p>
        </p:txBody>
      </p:sp>
    </p:spTree>
    <p:extLst>
      <p:ext uri="{BB962C8B-B14F-4D97-AF65-F5344CB8AC3E}">
        <p14:creationId xmlns:p14="http://schemas.microsoft.com/office/powerpoint/2010/main" val="1104785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71450"/>
            <a:ext cx="8305800" cy="4800600"/>
          </a:xfrm>
        </p:spPr>
        <p:txBody>
          <a:bodyPr>
            <a:noAutofit/>
          </a:bodyPr>
          <a:lstStyle/>
          <a:p>
            <a:pPr algn="just"/>
            <a:r>
              <a:rPr lang="en-US" b="1" i="0" dirty="0">
                <a:solidFill>
                  <a:srgbClr val="FFFF00"/>
                </a:solidFill>
                <a:effectLst/>
                <a:latin typeface="Arial" panose="020B0604020202020204" pitchFamily="34" charset="0"/>
              </a:rPr>
              <a:t>Alleluia, alleluia! </a:t>
            </a:r>
            <a:r>
              <a:rPr lang="vi-VN" b="1" i="0" dirty="0">
                <a:solidFill>
                  <a:schemeClr val="bg1"/>
                </a:solidFill>
                <a:effectLst/>
                <a:latin typeface="Arial" panose="020B0604020202020204" pitchFamily="34" charset="0"/>
              </a:rPr>
              <a:t>– Chúa phán: “Thầy là đường, là sự thật và là sự sống, không ai đến được với Cha mà không qua Thầy”. – </a:t>
            </a:r>
            <a:r>
              <a:rPr lang="en-US" b="1" i="0" dirty="0">
                <a:solidFill>
                  <a:schemeClr val="bg1"/>
                </a:solidFill>
                <a:effectLst/>
                <a:latin typeface="Arial" panose="020B0604020202020204" pitchFamily="34" charset="0"/>
              </a:rPr>
              <a:t> </a:t>
            </a:r>
            <a:r>
              <a:rPr lang="en-US" b="1" i="0" dirty="0">
                <a:solidFill>
                  <a:srgbClr val="FFFF00"/>
                </a:solidFill>
                <a:effectLst/>
                <a:latin typeface="Arial" panose="020B0604020202020204" pitchFamily="34" charset="0"/>
              </a:rPr>
              <a:t>Alleluia.</a:t>
            </a:r>
            <a:endParaRPr lang="en-US" b="1" u="sng"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27154289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52EA4-B009-4116-98E7-6C3B19C7F36E}"/>
              </a:ext>
            </a:extLst>
          </p:cNvPr>
          <p:cNvSpPr>
            <a:spLocks noGrp="1"/>
          </p:cNvSpPr>
          <p:nvPr>
            <p:ph type="title"/>
          </p:nvPr>
        </p:nvSpPr>
        <p:spPr/>
        <p:txBody>
          <a:bodyPr/>
          <a:lstStyle/>
          <a:p>
            <a:endParaRPr lang="en-US" dirty="0"/>
          </a:p>
        </p:txBody>
      </p:sp>
      <p:pic>
        <p:nvPicPr>
          <p:cNvPr id="7" name="Content Placeholder 6">
            <a:extLst>
              <a:ext uri="{FF2B5EF4-FFF2-40B4-BE49-F238E27FC236}">
                <a16:creationId xmlns:a16="http://schemas.microsoft.com/office/drawing/2014/main" id="{7BAA7315-092C-4D7E-BB6F-FE5973AECF6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41886"/>
            <a:ext cx="9152226" cy="5185386"/>
          </a:xfrm>
        </p:spPr>
      </p:pic>
      <p:pic>
        <p:nvPicPr>
          <p:cNvPr id="10" name="Picture 9">
            <a:extLst>
              <a:ext uri="{FF2B5EF4-FFF2-40B4-BE49-F238E27FC236}">
                <a16:creationId xmlns:a16="http://schemas.microsoft.com/office/drawing/2014/main" id="{54E767CE-C429-40BA-8B29-FD310F6171F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400" y="329804"/>
            <a:ext cx="1066800" cy="1066800"/>
          </a:xfrm>
          <a:prstGeom prst="rect">
            <a:avLst/>
          </a:prstGeom>
        </p:spPr>
      </p:pic>
      <p:sp>
        <p:nvSpPr>
          <p:cNvPr id="11" name="TextBox 10">
            <a:extLst>
              <a:ext uri="{FF2B5EF4-FFF2-40B4-BE49-F238E27FC236}">
                <a16:creationId xmlns:a16="http://schemas.microsoft.com/office/drawing/2014/main" id="{DF4447C6-B1C4-45B4-973D-34A85FFD7B2C}"/>
              </a:ext>
            </a:extLst>
          </p:cNvPr>
          <p:cNvSpPr txBox="1"/>
          <p:nvPr/>
        </p:nvSpPr>
        <p:spPr>
          <a:xfrm>
            <a:off x="4267200" y="34290"/>
            <a:ext cx="4953000" cy="707886"/>
          </a:xfrm>
          <a:prstGeom prst="rect">
            <a:avLst/>
          </a:prstGeom>
          <a:noFill/>
        </p:spPr>
        <p:txBody>
          <a:bodyPr wrap="square">
            <a:spAutoFit/>
          </a:bodyPr>
          <a:lstStyle/>
          <a:p>
            <a:r>
              <a:rPr lang="en-US" sz="4000" b="1" i="0" dirty="0" err="1">
                <a:solidFill>
                  <a:srgbClr val="FFFF00"/>
                </a:solidFill>
                <a:effectLst/>
                <a:latin typeface="Arial" panose="020B0604020202020204" pitchFamily="34" charset="0"/>
              </a:rPr>
              <a:t>Phúc</a:t>
            </a:r>
            <a:r>
              <a:rPr lang="en-US" sz="4000" b="1" i="0" dirty="0">
                <a:solidFill>
                  <a:srgbClr val="FFFF00"/>
                </a:solidFill>
                <a:effectLst/>
                <a:latin typeface="Arial" panose="020B0604020202020204" pitchFamily="34" charset="0"/>
              </a:rPr>
              <a:t> </a:t>
            </a:r>
            <a:r>
              <a:rPr lang="en-US" sz="4000" b="1" i="0" dirty="0" err="1">
                <a:solidFill>
                  <a:srgbClr val="FFFF00"/>
                </a:solidFill>
                <a:effectLst/>
                <a:latin typeface="Arial" panose="020B0604020202020204" pitchFamily="34" charset="0"/>
              </a:rPr>
              <a:t>Âm</a:t>
            </a:r>
            <a:r>
              <a:rPr lang="en-US" sz="4000" b="1" i="0" dirty="0">
                <a:solidFill>
                  <a:srgbClr val="FFFF00"/>
                </a:solidFill>
                <a:effectLst/>
                <a:latin typeface="Arial" panose="020B0604020202020204" pitchFamily="34" charset="0"/>
              </a:rPr>
              <a:t>: Mt 7, 1-5</a:t>
            </a:r>
            <a:endParaRPr lang="en-US" sz="4000" b="1" dirty="0">
              <a:solidFill>
                <a:srgbClr val="FFFF00"/>
              </a:solidFill>
            </a:endParaRPr>
          </a:p>
        </p:txBody>
      </p:sp>
    </p:spTree>
    <p:extLst>
      <p:ext uri="{BB962C8B-B14F-4D97-AF65-F5344CB8AC3E}">
        <p14:creationId xmlns:p14="http://schemas.microsoft.com/office/powerpoint/2010/main" val="38616802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9619514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074837"/>
            <a:ext cx="8229600" cy="3619499"/>
          </a:xfrm>
        </p:spPr>
        <p:txBody>
          <a:bodyPr>
            <a:normAutofit/>
          </a:bodyPr>
          <a:lstStyle/>
          <a:p>
            <a:pPr algn="just"/>
            <a:r>
              <a:rPr lang="vi-VN" b="1" i="0" dirty="0">
                <a:solidFill>
                  <a:schemeClr val="bg1"/>
                </a:solidFill>
                <a:effectLst/>
                <a:latin typeface="Arial" panose="020B0604020202020204" pitchFamily="34" charset="0"/>
              </a:rPr>
              <a:t>Lạy Chúa, muôn loài để mắt cậy trông vào Chúa, và Chúa ban lương thực cho chúng đúng theo giờ.</a:t>
            </a:r>
            <a:endParaRPr lang="vi-VN" b="1" dirty="0">
              <a:solidFill>
                <a:schemeClr val="bg1"/>
              </a:solidFill>
              <a:effectLst/>
              <a:latin typeface="+mj-lt"/>
              <a:cs typeface="Times New Roman" pitchFamily="18" charset="0"/>
            </a:endParaRPr>
          </a:p>
        </p:txBody>
      </p:sp>
      <p:sp>
        <p:nvSpPr>
          <p:cNvPr id="3" name="TextBox 2">
            <a:extLst>
              <a:ext uri="{FF2B5EF4-FFF2-40B4-BE49-F238E27FC236}">
                <a16:creationId xmlns:a16="http://schemas.microsoft.com/office/drawing/2014/main" id="{8C745E0C-A35F-4DDD-A95C-64550B5F1418}"/>
              </a:ext>
            </a:extLst>
          </p:cNvPr>
          <p:cNvSpPr txBox="1"/>
          <p:nvPr/>
        </p:nvSpPr>
        <p:spPr>
          <a:xfrm>
            <a:off x="2514600" y="209550"/>
            <a:ext cx="4495800" cy="830997"/>
          </a:xfrm>
          <a:prstGeom prst="rect">
            <a:avLst/>
          </a:prstGeom>
          <a:noFill/>
        </p:spPr>
        <p:txBody>
          <a:bodyPr wrap="square" rtlCol="0">
            <a:spAutoFit/>
          </a:bodyPr>
          <a:lstStyle/>
          <a:p>
            <a:r>
              <a:rPr lang="en-US" sz="4800" b="1" dirty="0">
                <a:solidFill>
                  <a:srgbClr val="FFFF00"/>
                </a:solidFill>
                <a:effectLst/>
                <a:latin typeface="Arial" panose="020B0604020202020204" pitchFamily="34" charset="0"/>
                <a:cs typeface="Arial" panose="020B0604020202020204" pitchFamily="34" charset="0"/>
              </a:rPr>
              <a:t>Ca </a:t>
            </a:r>
            <a:r>
              <a:rPr lang="en-US" sz="4800" b="1" dirty="0" err="1">
                <a:solidFill>
                  <a:srgbClr val="FFFF00"/>
                </a:solidFill>
                <a:effectLst/>
                <a:latin typeface="Arial" panose="020B0604020202020204" pitchFamily="34" charset="0"/>
                <a:cs typeface="Arial" panose="020B0604020202020204" pitchFamily="34" charset="0"/>
              </a:rPr>
              <a:t>hiệp</a:t>
            </a:r>
            <a:r>
              <a:rPr lang="en-US" sz="4800" b="1" dirty="0">
                <a:solidFill>
                  <a:srgbClr val="FFFF00"/>
                </a:solidFill>
                <a:effectLst/>
                <a:latin typeface="Arial" panose="020B0604020202020204" pitchFamily="34" charset="0"/>
                <a:cs typeface="Arial" panose="020B0604020202020204" pitchFamily="34" charset="0"/>
              </a:rPr>
              <a:t> </a:t>
            </a:r>
            <a:r>
              <a:rPr lang="en-US" sz="4800" b="1" dirty="0" err="1">
                <a:solidFill>
                  <a:srgbClr val="FFFF00"/>
                </a:solidFill>
                <a:effectLst/>
                <a:latin typeface="Arial" panose="020B0604020202020204" pitchFamily="34" charset="0"/>
                <a:cs typeface="Arial" panose="020B0604020202020204" pitchFamily="34" charset="0"/>
              </a:rPr>
              <a:t>lễ</a:t>
            </a:r>
            <a:endParaRPr lang="en-US" sz="4800" dirty="0"/>
          </a:p>
        </p:txBody>
      </p:sp>
    </p:spTree>
    <p:extLst>
      <p:ext uri="{BB962C8B-B14F-4D97-AF65-F5344CB8AC3E}">
        <p14:creationId xmlns:p14="http://schemas.microsoft.com/office/powerpoint/2010/main" val="38798613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r>
              <a:rPr lang="en-US" sz="8000" b="1" dirty="0">
                <a:solidFill>
                  <a:srgbClr val="FFFF00"/>
                </a:solidFill>
                <a:effectLst/>
                <a:latin typeface="+mj-lt"/>
                <a:cs typeface="Times New Roman" pitchFamily="18" charset="0"/>
              </a:rPr>
              <a:t>Ca </a:t>
            </a:r>
            <a:r>
              <a:rPr lang="en-US" sz="8000" b="1" dirty="0" err="1">
                <a:solidFill>
                  <a:srgbClr val="FFFF00"/>
                </a:solidFill>
                <a:effectLst/>
                <a:latin typeface="+mj-lt"/>
                <a:cs typeface="Times New Roman" pitchFamily="18" charset="0"/>
              </a:rPr>
              <a:t>Kết</a:t>
            </a:r>
            <a:r>
              <a:rPr lang="en-US" sz="8000" b="1" dirty="0">
                <a:solidFill>
                  <a:srgbClr val="FFFF00"/>
                </a:solidFill>
                <a:effectLst/>
                <a:latin typeface="+mj-lt"/>
                <a:cs typeface="Times New Roman" pitchFamily="18" charset="0"/>
              </a:rPr>
              <a:t> </a:t>
            </a:r>
            <a:r>
              <a:rPr lang="en-US" sz="8000" b="1" dirty="0" err="1">
                <a:solidFill>
                  <a:srgbClr val="FFFF00"/>
                </a:solidFill>
                <a:effectLst/>
                <a:latin typeface="+mj-lt"/>
                <a:cs typeface="Times New Roman" pitchFamily="18" charset="0"/>
              </a:rPr>
              <a:t>Lễ</a:t>
            </a:r>
            <a:br>
              <a:rPr lang="en-US" sz="8000" b="0" dirty="0">
                <a:solidFill>
                  <a:srgbClr val="FFFF00"/>
                </a:solidFill>
                <a:effectLst/>
                <a:latin typeface="+mj-lt"/>
                <a:cs typeface="Times New Roman" pitchFamily="18" charset="0"/>
              </a:rPr>
            </a:br>
            <a:endParaRPr lang="vi-VN" sz="54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3241549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1249</TotalTime>
  <Words>200</Words>
  <Application>Microsoft Office PowerPoint</Application>
  <PresentationFormat>On-screen Show (16:9)</PresentationFormat>
  <Paragraphs>20</Paragraphs>
  <Slides>10</Slides>
  <Notes>6</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10</vt:i4>
      </vt:variant>
    </vt:vector>
  </HeadingPairs>
  <TitlesOfParts>
    <vt:vector size="19" baseType="lpstr">
      <vt:lpstr>Arial</vt:lpstr>
      <vt:lpstr>Calibri</vt:lpstr>
      <vt:lpstr>Helvetica Neue</vt:lpstr>
      <vt:lpstr>UTM American Sans</vt:lpstr>
      <vt:lpstr>Office Theme</vt:lpstr>
      <vt:lpstr>5_Office Theme</vt:lpstr>
      <vt:lpstr>6_Office Theme</vt:lpstr>
      <vt:lpstr>9_Office Theme</vt:lpstr>
      <vt:lpstr>10_Office Theme</vt:lpstr>
      <vt:lpstr>PowerPoint Presentation</vt:lpstr>
      <vt:lpstr>Chúa là mãnh lực của dân Người, là chiến luỹ bảo vệ mạng sống người Chúa đã xức dầu. Lạy Chúa là phần rỗi tôi, xin cứu sống dân Chúa, và chúc phúc cho phần gia nghiệp Chúa, xin hãy chăn dắt họ đến muôn đời.</vt:lpstr>
      <vt:lpstr>PowerPoint Presentation</vt:lpstr>
      <vt:lpstr> Tv 32, 12-13. 18-19. 20 và 22 Ðáp:  Phúc thay dân tộc mà Chúa chọn làm cơ nghiệp riêng mình  </vt:lpstr>
      <vt:lpstr>Alleluia, alleluia! – Chúa phán: “Thầy là đường, là sự thật và là sự sống, không ai đến được với Cha mà không qua Thầy”. –  Alleluia.</vt:lpstr>
      <vt:lpstr>PowerPoint Presentation</vt:lpstr>
      <vt:lpstr>PowerPoint Presentation</vt:lpstr>
      <vt:lpstr>Lạy Chúa, muôn loài để mắt cậy trông vào Chúa, và Chúa ban lương thực cho chúng đúng theo giờ.</vt:lpstr>
      <vt:lpstr>Ca Kết Lễ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Thánh Vịnh 103 Chúa Giêsu Chịu Phép Rửa Năm C Lm Kim Long</dc:title>
  <dc:creator>Hung Nam</dc:creator>
  <cp:lastModifiedBy>PC</cp:lastModifiedBy>
  <cp:revision>148</cp:revision>
  <dcterms:created xsi:type="dcterms:W3CDTF">2021-12-05T01:20:54Z</dcterms:created>
  <dcterms:modified xsi:type="dcterms:W3CDTF">2025-06-21T00:15:12Z</dcterms:modified>
</cp:coreProperties>
</file>