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74" r:id="rId11"/>
    <p:sldId id="1046" r:id="rId12"/>
    <p:sldId id="346" r:id="rId13"/>
    <p:sldId id="445" r:id="rId14"/>
    <p:sldId id="1075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2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2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D7B3D6-F7EE-4F9E-BA9F-A5043D73C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3810"/>
            <a:ext cx="9159240" cy="5143501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693EE1-DD56-48C2-B7B1-95A8B9ECD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5750"/>
            <a:ext cx="10668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C85267-8050-4FFD-9571-B23F1F3ADF97}"/>
              </a:ext>
            </a:extLst>
          </p:cNvPr>
          <p:cNvSpPr txBox="1"/>
          <p:nvPr/>
        </p:nvSpPr>
        <p:spPr>
          <a:xfrm>
            <a:off x="2704091" y="3562350"/>
            <a:ext cx="64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HAI TUẦN XIII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D7B3D6-F7EE-4F9E-BA9F-A5043D73C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3810"/>
            <a:ext cx="9159240" cy="5143501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693EE1-DD56-48C2-B7B1-95A8B9ECD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5750"/>
            <a:ext cx="10668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C85267-8050-4FFD-9571-B23F1F3ADF97}"/>
              </a:ext>
            </a:extLst>
          </p:cNvPr>
          <p:cNvSpPr txBox="1"/>
          <p:nvPr/>
        </p:nvSpPr>
        <p:spPr>
          <a:xfrm>
            <a:off x="2704091" y="3562350"/>
            <a:ext cx="64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HAI TUẦN XIII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6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428750"/>
            <a:ext cx="8610600" cy="32765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Hết thảy chư dân, hãy vỗ tay, hãy reo mừng Thiên Chúa với tiếng reo vui.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171700" y="82635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 18, 16-33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698582"/>
            <a:ext cx="4419601" cy="2387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0" y="699396"/>
            <a:ext cx="9372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“Chúa sắp tiêu diệt người công chính cùng với kẻ tội lỗi sao?”</a:t>
            </a:r>
            <a:endParaRPr lang="vi-VN" sz="44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76200" y="2041651"/>
            <a:ext cx="84353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54708"/>
            <a:ext cx="8305800" cy="2438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Phúc thay dân tộc mà Chúa chọn làm cơ nghiệp riêng mình </a:t>
            </a:r>
            <a:b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990600" y="112022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102, 1-2. 3-4. 8-9. 10-11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Xin Chúa cho con hiểu đường lối những huấn lệnh của Chúa, và con suy gẫm các điều lạ lùng của Chúa. – 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D7B3D6-F7EE-4F9E-BA9F-A5043D73C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3810"/>
            <a:ext cx="9159240" cy="5143501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693EE1-DD56-48C2-B7B1-95A8B9ECD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5750"/>
            <a:ext cx="10668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C85267-8050-4FFD-9571-B23F1F3ADF97}"/>
              </a:ext>
            </a:extLst>
          </p:cNvPr>
          <p:cNvSpPr txBox="1"/>
          <p:nvPr/>
        </p:nvSpPr>
        <p:spPr>
          <a:xfrm>
            <a:off x="4114800" y="3562350"/>
            <a:ext cx="4077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 Mt 8, 18-22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74837"/>
            <a:ext cx="82296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Linh hồn tôi ơi, hãy chúc tụng Chúa, và toàn thể con người tôi hãy chúc tụng thánh danh Người.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514600" y="2095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167</Words>
  <Application>Microsoft Office PowerPoint</Application>
  <PresentationFormat>On-screen Show (16:9)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Hết thảy chư dân, hãy vỗ tay, hãy reo mừng Thiên Chúa với tiếng reo vui.</vt:lpstr>
      <vt:lpstr>PowerPoint Presentation</vt:lpstr>
      <vt:lpstr>Ðáp:  Phúc thay dân tộc mà Chúa chọn làm cơ nghiệp riêng mình  </vt:lpstr>
      <vt:lpstr>Alleluia, alleluia! – Xin Chúa cho con hiểu đường lối những huấn lệnh của Chúa, và con suy gẫm các điều lạ lùng của Chúa. –   Alleluia.</vt:lpstr>
      <vt:lpstr>PowerPoint Presentation</vt:lpstr>
      <vt:lpstr>PowerPoint Presentation</vt:lpstr>
      <vt:lpstr>Linh hồn tôi ơi, hãy chúc tụng Chúa, và toàn thể con người tôi hãy chúc tụng thánh danh Người.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149</cp:revision>
  <dcterms:created xsi:type="dcterms:W3CDTF">2021-12-05T01:20:54Z</dcterms:created>
  <dcterms:modified xsi:type="dcterms:W3CDTF">2025-06-23T12:01:58Z</dcterms:modified>
</cp:coreProperties>
</file>