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4" r:id="rId11"/>
    <p:sldId id="1046" r:id="rId12"/>
    <p:sldId id="346" r:id="rId13"/>
    <p:sldId id="445" r:id="rId14"/>
    <p:sldId id="107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2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2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D7B3D6-F7EE-4F9E-BA9F-A5043D73C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3810"/>
            <a:ext cx="9159240" cy="5143501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693EE1-DD56-48C2-B7B1-95A8B9ECD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C85267-8050-4FFD-9571-B23F1F3ADF97}"/>
              </a:ext>
            </a:extLst>
          </p:cNvPr>
          <p:cNvSpPr txBox="1"/>
          <p:nvPr/>
        </p:nvSpPr>
        <p:spPr>
          <a:xfrm>
            <a:off x="2704091" y="356235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D7B3D6-F7EE-4F9E-BA9F-A5043D73C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3810"/>
            <a:ext cx="9159240" cy="5143501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693EE1-DD56-48C2-B7B1-95A8B9ECD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C85267-8050-4FFD-9571-B23F1F3ADF97}"/>
              </a:ext>
            </a:extLst>
          </p:cNvPr>
          <p:cNvSpPr txBox="1"/>
          <p:nvPr/>
        </p:nvSpPr>
        <p:spPr>
          <a:xfrm>
            <a:off x="2704091" y="356235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6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4287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8263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18, 16-33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698582"/>
            <a:ext cx="4419601" cy="2387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sắp tiêu diệt người công chính cùng với kẻ tội lỗi sao?”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76200" y="2041651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dân tộc mà Chúa chọn làm cơ nghiệp riêng mình 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102, 1-2. 3-4. 8-9. 10-11</a:t>
            </a:r>
            <a:endParaRPr lang="en-US" sz="4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Chúa cho con hiểu đường lối những huấn lệnh của Chúa, và con suy gẫm các điều lạ lùng của Chúa. – 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D7B3D6-F7EE-4F9E-BA9F-A5043D73C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3810"/>
            <a:ext cx="9159240" cy="5143501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693EE1-DD56-48C2-B7B1-95A8B9ECD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C85267-8050-4FFD-9571-B23F1F3ADF97}"/>
              </a:ext>
            </a:extLst>
          </p:cNvPr>
          <p:cNvSpPr txBox="1"/>
          <p:nvPr/>
        </p:nvSpPr>
        <p:spPr>
          <a:xfrm>
            <a:off x="4114800" y="3562350"/>
            <a:ext cx="407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8, 18-22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167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Phúc thay dân tộc mà Chúa chọn làm cơ nghiệp riêng mình  </vt:lpstr>
      <vt:lpstr>Alleluia, alleluia! – Xin Chúa cho con hiểu đường lối những huấn lệnh của Chúa, và con suy gẫm các điều lạ lùng của Chúa. –   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149</cp:revision>
  <dcterms:created xsi:type="dcterms:W3CDTF">2021-12-05T01:20:54Z</dcterms:created>
  <dcterms:modified xsi:type="dcterms:W3CDTF">2025-06-23T12:01:58Z</dcterms:modified>
</cp:coreProperties>
</file>