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0" r:id="rId11"/>
    <p:sldId id="1046" r:id="rId12"/>
    <p:sldId id="346" r:id="rId13"/>
    <p:sldId id="445" r:id="rId14"/>
    <p:sldId id="108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315460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778196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935E52C4-A13D-4144-AD15-8142ACFB32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89"/>
            <a:ext cx="9159241" cy="5144589"/>
          </a:xfrm>
        </p:spPr>
      </p:pic>
      <p:pic>
        <p:nvPicPr>
          <p:cNvPr id="11" name="Picture 10">
            <a:extLst>
              <a:ext uri="{FF2B5EF4-FFF2-40B4-BE49-F238E27FC236}">
                <a16:creationId xmlns:a16="http://schemas.microsoft.com/office/drawing/2014/main" id="{9479E212-D0C4-4E7A-92DE-646FE81CBA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3" name="TextBox 12">
            <a:extLst>
              <a:ext uri="{FF2B5EF4-FFF2-40B4-BE49-F238E27FC236}">
                <a16:creationId xmlns:a16="http://schemas.microsoft.com/office/drawing/2014/main" id="{AB61D8C5-B619-4F8B-8D0C-3339340D490F}"/>
              </a:ext>
            </a:extLst>
          </p:cNvPr>
          <p:cNvSpPr txBox="1"/>
          <p:nvPr/>
        </p:nvSpPr>
        <p:spPr>
          <a:xfrm>
            <a:off x="1905000" y="3257550"/>
            <a:ext cx="6477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XVI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935E52C4-A13D-4144-AD15-8142ACFB32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89"/>
            <a:ext cx="9159241" cy="5144589"/>
          </a:xfrm>
        </p:spPr>
      </p:pic>
      <p:pic>
        <p:nvPicPr>
          <p:cNvPr id="11" name="Picture 10">
            <a:extLst>
              <a:ext uri="{FF2B5EF4-FFF2-40B4-BE49-F238E27FC236}">
                <a16:creationId xmlns:a16="http://schemas.microsoft.com/office/drawing/2014/main" id="{9479E212-D0C4-4E7A-92DE-646FE81CBA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3" name="TextBox 12">
            <a:extLst>
              <a:ext uri="{FF2B5EF4-FFF2-40B4-BE49-F238E27FC236}">
                <a16:creationId xmlns:a16="http://schemas.microsoft.com/office/drawing/2014/main" id="{AB61D8C5-B619-4F8B-8D0C-3339340D490F}"/>
              </a:ext>
            </a:extLst>
          </p:cNvPr>
          <p:cNvSpPr txBox="1"/>
          <p:nvPr/>
        </p:nvSpPr>
        <p:spPr>
          <a:xfrm>
            <a:off x="1905000" y="3257550"/>
            <a:ext cx="6477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XVI THƯỜNG NIÊN C</a:t>
            </a:r>
            <a:endParaRPr lang="en-US" sz="2800" b="1" dirty="0">
              <a:solidFill>
                <a:srgbClr val="FFFF00"/>
              </a:solidFill>
            </a:endParaRPr>
          </a:p>
        </p:txBody>
      </p:sp>
    </p:spTree>
    <p:extLst>
      <p:ext uri="{BB962C8B-B14F-4D97-AF65-F5344CB8AC3E}">
        <p14:creationId xmlns:p14="http://schemas.microsoft.com/office/powerpoint/2010/main" val="328381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276599"/>
          </a:xfrm>
        </p:spPr>
        <p:txBody>
          <a:bodyPr>
            <a:normAutofit fontScale="90000"/>
          </a:bodyPr>
          <a:lstStyle/>
          <a:p>
            <a:pPr algn="just"/>
            <a:r>
              <a:rPr lang="en-US" b="1" i="0" dirty="0" err="1">
                <a:solidFill>
                  <a:schemeClr val="bg1"/>
                </a:solidFill>
                <a:effectLst/>
                <a:latin typeface="Arial" panose="020B0604020202020204" pitchFamily="34" charset="0"/>
              </a:rPr>
              <a:t>Kìa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tâm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nguyện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lễ</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hảo</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14, 5-18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724151"/>
            <a:ext cx="4800600" cy="27061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“Các ngươi biết rằng Ta là Chúa, khi Ta tỏ vinh quang cho Pharaon”.</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81000" y="1962150"/>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Chúng ta hãy ca tụng Chúa, vì Người uy linh cao cả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790700" y="1276350"/>
            <a:ext cx="5562600" cy="769441"/>
          </a:xfrm>
          <a:prstGeom prst="rect">
            <a:avLst/>
          </a:prstGeom>
          <a:noFill/>
        </p:spPr>
        <p:txBody>
          <a:bodyPr wrap="square" rtlCol="0">
            <a:spAutoFit/>
          </a:bodyPr>
          <a:lstStyle/>
          <a:p>
            <a:r>
              <a:rPr lang="en-US" sz="4400" b="0" i="0" dirty="0" err="1">
                <a:solidFill>
                  <a:schemeClr val="bg1"/>
                </a:solidFill>
                <a:effectLst/>
                <a:latin typeface="Arial" panose="020B0604020202020204" pitchFamily="34" charset="0"/>
              </a:rPr>
              <a:t>Xh</a:t>
            </a:r>
            <a:r>
              <a:rPr lang="en-US" sz="4400" b="0" i="0" dirty="0">
                <a:solidFill>
                  <a:schemeClr val="bg1"/>
                </a:solidFill>
                <a:effectLst/>
                <a:latin typeface="Arial" panose="020B0604020202020204" pitchFamily="34" charset="0"/>
              </a:rPr>
              <a:t> 15, 1-2. 3-4. 5-6</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chiên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thì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tiếng</a:t>
            </a:r>
            <a:r>
              <a:rPr lang="en-US" b="1" i="0" dirty="0">
                <a:solidFill>
                  <a:schemeClr val="bg1"/>
                </a:solidFill>
                <a:effectLst/>
                <a:latin typeface="Arial" panose="020B0604020202020204" pitchFamily="34" charset="0"/>
              </a:rPr>
              <a:t> Ta; Ta </a:t>
            </a:r>
            <a:r>
              <a:rPr lang="en-US" b="1" i="0" dirty="0" err="1">
                <a:solidFill>
                  <a:schemeClr val="bg1"/>
                </a:solidFill>
                <a:effectLst/>
                <a:latin typeface="Arial" panose="020B0604020202020204" pitchFamily="34" charset="0"/>
              </a:rPr>
              <a:t>biết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theo</a:t>
            </a:r>
            <a:r>
              <a:rPr lang="en-US" b="1" i="0" dirty="0">
                <a:solidFill>
                  <a:schemeClr val="bg1"/>
                </a:solidFill>
                <a:effectLst/>
                <a:latin typeface="Arial" panose="020B0604020202020204" pitchFamily="34" charset="0"/>
              </a:rPr>
              <a:t> Ta”.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935E52C4-A13D-4144-AD15-8142ACFB32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89"/>
            <a:ext cx="9159241" cy="5144589"/>
          </a:xfrm>
        </p:spPr>
      </p:pic>
      <p:pic>
        <p:nvPicPr>
          <p:cNvPr id="11" name="Picture 10">
            <a:extLst>
              <a:ext uri="{FF2B5EF4-FFF2-40B4-BE49-F238E27FC236}">
                <a16:creationId xmlns:a16="http://schemas.microsoft.com/office/drawing/2014/main" id="{9479E212-D0C4-4E7A-92DE-646FE81CBA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3" name="TextBox 12">
            <a:extLst>
              <a:ext uri="{FF2B5EF4-FFF2-40B4-BE49-F238E27FC236}">
                <a16:creationId xmlns:a16="http://schemas.microsoft.com/office/drawing/2014/main" id="{AB61D8C5-B619-4F8B-8D0C-3339340D490F}"/>
              </a:ext>
            </a:extLst>
          </p:cNvPr>
          <p:cNvSpPr txBox="1"/>
          <p:nvPr/>
        </p:nvSpPr>
        <p:spPr>
          <a:xfrm>
            <a:off x="3429000" y="3257550"/>
            <a:ext cx="4267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12, 38-42</a:t>
            </a:r>
            <a:endParaRPr lang="en-US" sz="2800" b="1" dirty="0">
              <a:solidFill>
                <a:srgbClr val="FFFF00"/>
              </a:solidFill>
            </a:endParaRPr>
          </a:p>
        </p:txBody>
      </p:sp>
    </p:spTree>
    <p:extLst>
      <p:ext uri="{BB962C8B-B14F-4D97-AF65-F5344CB8AC3E}">
        <p14:creationId xmlns:p14="http://schemas.microsoft.com/office/powerpoint/2010/main" val="23428195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Chúa đã làm những điều lạ lùng đáng ghi nhớ, Chúa thật là Đấng nhân hậu và từ bi; Người đã ban lương thực cho những ai tôn sợ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1143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1297</TotalTime>
  <Words>196</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Kìa Thiên Chúa phù trợ tôi, Chúa đang nâng đỡ tâm hồn tôi. Tôi đã tự nguyện hiến dâng lễ vật lên Chúa, và lạy Chúa, tôi sẽ ca tụng danh Ngài, vì danh Ngài thiện hảo.</vt:lpstr>
      <vt:lpstr>PowerPoint Presentation</vt:lpstr>
      <vt:lpstr>Ðáp:  Chúng ta hãy ca tụng Chúa, vì Người uy linh cao cả </vt:lpstr>
      <vt:lpstr>Alleluia, alleluia! – Chúa phán: “Con chiên Ta thì nghe tiếng Ta; Ta biết chúng và chúng theo Ta”. – Alleluia.</vt:lpstr>
      <vt:lpstr>PowerPoint Presentation</vt:lpstr>
      <vt:lpstr>PowerPoint Presentation</vt:lpstr>
      <vt:lpstr>Chúa đã làm những điều lạ lùng đáng ghi nhớ, Chúa thật là Đấng nhân hậu và từ bi; Người đã ban lương thực cho những ai tôn sợ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155</cp:revision>
  <dcterms:created xsi:type="dcterms:W3CDTF">2021-12-05T01:20:54Z</dcterms:created>
  <dcterms:modified xsi:type="dcterms:W3CDTF">2025-07-10T04:48:04Z</dcterms:modified>
</cp:coreProperties>
</file>