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4" r:id="rId11"/>
    <p:sldId id="1046" r:id="rId12"/>
    <p:sldId id="346" r:id="rId13"/>
    <p:sldId id="445" r:id="rId14"/>
    <p:sldId id="108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6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10581B-D6F2-46A8-B966-2666ED5DB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A56C61-0F06-4103-9DF4-BDB075ED8DD0}"/>
              </a:ext>
            </a:extLst>
          </p:cNvPr>
          <p:cNvSpPr txBox="1"/>
          <p:nvPr/>
        </p:nvSpPr>
        <p:spPr>
          <a:xfrm>
            <a:off x="2362200" y="36385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XVIII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10581B-D6F2-46A8-B966-2666ED5DB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A56C61-0F06-4103-9DF4-BDB075ED8DD0}"/>
              </a:ext>
            </a:extLst>
          </p:cNvPr>
          <p:cNvSpPr txBox="1"/>
          <p:nvPr/>
        </p:nvSpPr>
        <p:spPr>
          <a:xfrm>
            <a:off x="2362200" y="363855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HAI TUẦN XVIII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2763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trễ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Ds 11, 4b-15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51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nổi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81000" y="1962150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phù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219557"/>
            <a:ext cx="695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80, 12-13. 14-15. 16-17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Người ta sống không nguyên bởi bánh, nhưng bởi mọi lời do miệng Thiên Chúa phán ra.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10581B-D6F2-46A8-B966-2666ED5DB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A56C61-0F06-4103-9DF4-BDB075ED8DD0}"/>
              </a:ext>
            </a:extLst>
          </p:cNvPr>
          <p:cNvSpPr txBox="1"/>
          <p:nvPr/>
        </p:nvSpPr>
        <p:spPr>
          <a:xfrm>
            <a:off x="3962400" y="363855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14, 13-21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180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Ôi Thiên Chúa, xin Chúa vui lòng giải thoát tôi, Lạy Chúa, xin Ngài hãy mau mau giúp đỡ tôi. Chúa là Đấng giúp đỡ và giải thoát tôi; Ôi lạy Chúa, xin Ngài chớ nên chậm trễ.</vt:lpstr>
      <vt:lpstr>PowerPoint Presentation</vt:lpstr>
      <vt:lpstr>Ðáp:   Hãy reo mừng Thiên Chúa là Ðấng phù trợ chúng ta</vt:lpstr>
      <vt:lpstr>Alleluia, alleluia! – Người ta sống không nguyên bởi bánh, nhưng bởi mọi lời do miệng Thiên Chúa phán ra. –  Alleluia.</vt:lpstr>
      <vt:lpstr>PowerPoint Presentation</vt:lpstr>
      <vt:lpstr>PowerPoint Presentation</vt:lpstr>
      <vt:lpstr>Lạy Chúa, xin ban cho chúng tôi bánh bởi trời, có đủ mọi mùi thơm ngon và mọi hương vị ngọt ngào.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158</cp:revision>
  <dcterms:created xsi:type="dcterms:W3CDTF">2021-12-05T01:20:54Z</dcterms:created>
  <dcterms:modified xsi:type="dcterms:W3CDTF">2025-07-22T03:10:29Z</dcterms:modified>
</cp:coreProperties>
</file>