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22" r:id="rId7"/>
    <p:sldId id="278" r:id="rId8"/>
    <p:sldId id="282" r:id="rId9"/>
    <p:sldId id="283" r:id="rId10"/>
    <p:sldId id="323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66E1FE-B511-4148-8FFD-1CC768329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5AD7C2-0FDA-4858-BDDD-BA6EDEBC3364}"/>
              </a:ext>
            </a:extLst>
          </p:cNvPr>
          <p:cNvSpPr txBox="1"/>
          <p:nvPr/>
        </p:nvSpPr>
        <p:spPr>
          <a:xfrm>
            <a:off x="1772156" y="3269184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72520F-9F19-463E-B24E-B65B62B7C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8" y="347959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66E1FE-B511-4148-8FFD-1CC768329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5AD7C2-0FDA-4858-BDDD-BA6EDEBC3364}"/>
              </a:ext>
            </a:extLst>
          </p:cNvPr>
          <p:cNvSpPr txBox="1"/>
          <p:nvPr/>
        </p:nvSpPr>
        <p:spPr>
          <a:xfrm>
            <a:off x="1772156" y="3269184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72520F-9F19-463E-B24E-B65B62B7C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8" y="347959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162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94542" y="61337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vui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;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chớ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chậm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trễ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“Hỡi Hanania, Chúa không hề sai anh, anh đã làm cho dân tin tưởng sự giả dối”.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Gr 28, 1-17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3001632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Giêrêmia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554" y="3483192"/>
            <a:ext cx="3078686" cy="166030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bảo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chỉ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(c. 68b).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118, 29. 43. 79. 80. 95. 102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Mt 4, 4b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Người ta sống không nguyên bởi bánh, nhưng bởi mọi lời do miệng Thiên Chúa phán ra.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66E1FE-B511-4148-8FFD-1CC768329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5AD7C2-0FDA-4858-BDDD-BA6EDEBC3364}"/>
              </a:ext>
            </a:extLst>
          </p:cNvPr>
          <p:cNvSpPr txBox="1"/>
          <p:nvPr/>
        </p:nvSpPr>
        <p:spPr>
          <a:xfrm>
            <a:off x="1772156" y="3269184"/>
            <a:ext cx="6684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: Mt 14, 13-21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72520F-9F19-463E-B24E-B65B62B7C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8" y="347959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68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u="sng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 Chúa, xin ban cho chúng tôi bánh bởi trời, có đủ mọi mùi thơm ngon và mọi hương vị ngọt ngào.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201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76</cp:revision>
  <dcterms:created xsi:type="dcterms:W3CDTF">2018-11-13T15:52:26Z</dcterms:created>
  <dcterms:modified xsi:type="dcterms:W3CDTF">2026-07-22T12:10:53Z</dcterms:modified>
</cp:coreProperties>
</file>