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828" r:id="rId3"/>
    <p:sldMasterId id="2147484004" r:id="rId4"/>
  </p:sldMasterIdLst>
  <p:sldIdLst>
    <p:sldId id="9758" r:id="rId5"/>
    <p:sldId id="9692" r:id="rId6"/>
    <p:sldId id="385" r:id="rId7"/>
    <p:sldId id="9754" r:id="rId8"/>
    <p:sldId id="389" r:id="rId9"/>
    <p:sldId id="9765" r:id="rId10"/>
    <p:sldId id="9698" r:id="rId11"/>
    <p:sldId id="278" r:id="rId12"/>
    <p:sldId id="293" r:id="rId13"/>
    <p:sldId id="9766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13" autoAdjust="0"/>
    <p:restoredTop sz="94693" autoAdjust="0"/>
  </p:normalViewPr>
  <p:slideViewPr>
    <p:cSldViewPr>
      <p:cViewPr varScale="1">
        <p:scale>
          <a:sx n="83" d="100"/>
          <a:sy n="83" d="100"/>
        </p:scale>
        <p:origin x="316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51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04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5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30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52345"/>
      </p:ext>
    </p:extLst>
  </p:cSld>
  <p:clrMapOvr>
    <a:masterClrMapping/>
  </p:clrMapOvr>
  <p:transition spd="slow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71939"/>
      </p:ext>
    </p:extLst>
  </p:cSld>
  <p:clrMapOvr>
    <a:masterClrMapping/>
  </p:clrMapOvr>
  <p:transition spd="slow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41954"/>
      </p:ext>
    </p:extLst>
  </p:cSld>
  <p:clrMapOvr>
    <a:masterClrMapping/>
  </p:clrMapOvr>
  <p:transition spd="slow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17460"/>
      </p:ext>
    </p:extLst>
  </p:cSld>
  <p:clrMapOvr>
    <a:masterClrMapping/>
  </p:clrMapOvr>
  <p:transition spd="slow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63424"/>
      </p:ext>
    </p:extLst>
  </p:cSld>
  <p:clrMapOvr>
    <a:masterClrMapping/>
  </p:clrMapOvr>
  <p:transition spd="slow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73196"/>
      </p:ext>
    </p:extLst>
  </p:cSld>
  <p:clrMapOvr>
    <a:masterClrMapping/>
  </p:clrMapOvr>
  <p:transition spd="slow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51362"/>
      </p:ext>
    </p:extLst>
  </p:cSld>
  <p:clrMapOvr>
    <a:masterClrMapping/>
  </p:clrMapOvr>
  <p:transition spd="slow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58008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27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2990"/>
      </p:ext>
    </p:extLst>
  </p:cSld>
  <p:clrMapOvr>
    <a:masterClrMapping/>
  </p:clrMapOvr>
  <p:transition spd="slow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0086"/>
      </p:ext>
    </p:extLst>
  </p:cSld>
  <p:clrMapOvr>
    <a:masterClrMapping/>
  </p:clrMapOvr>
  <p:transition spd="slow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28602"/>
      </p:ext>
    </p:extLst>
  </p:cSld>
  <p:clrMapOvr>
    <a:masterClrMapping/>
  </p:clrMapOvr>
  <p:transition spd="slow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20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2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35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522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13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74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7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9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7618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611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290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540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75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0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040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575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1086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05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71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35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794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315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6215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5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7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3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1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2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7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8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8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0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98D72B-5E75-49E4-84AE-FF9CB63AE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1950"/>
            <a:ext cx="1038225" cy="1038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EA44AD-75CA-4DEA-8C2C-9CFBA6088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4C12D2-2664-4E96-AA4B-03AECEB30629}"/>
              </a:ext>
            </a:extLst>
          </p:cNvPr>
          <p:cNvSpPr txBox="1"/>
          <p:nvPr/>
        </p:nvSpPr>
        <p:spPr>
          <a:xfrm>
            <a:off x="2757487" y="133350"/>
            <a:ext cx="63865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THỨ 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</a:rPr>
              <a:t>HAI TUẦN II MÙA CHAY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46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98D72B-5E75-49E4-84AE-FF9CB63AE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1950"/>
            <a:ext cx="1038225" cy="1038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EA44AD-75CA-4DEA-8C2C-9CFBA6088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4C12D2-2664-4E96-AA4B-03AECEB30629}"/>
              </a:ext>
            </a:extLst>
          </p:cNvPr>
          <p:cNvSpPr txBox="1"/>
          <p:nvPr/>
        </p:nvSpPr>
        <p:spPr>
          <a:xfrm>
            <a:off x="2757487" y="133350"/>
            <a:ext cx="63865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THỨ 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</a:rPr>
              <a:t>HAI TUẦN II MÙA CHAY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306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" y="1123950"/>
            <a:ext cx="8763000" cy="3867152"/>
          </a:xfrm>
        </p:spPr>
        <p:txBody>
          <a:bodyPr>
            <a:no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 Chúa, xin cứu chuộc và thương xót tôi. Chân tôi đứng vững trên đường ngay thẳng, tôi sẽ chúc tụng Chúa trong các cộng đoàn.</a:t>
            </a:r>
            <a:endParaRPr lang="en-US" b="1" i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3D0812-1D50-41C8-A4E8-63267AD852E9}"/>
              </a:ext>
            </a:extLst>
          </p:cNvPr>
          <p:cNvSpPr txBox="1"/>
          <p:nvPr/>
        </p:nvSpPr>
        <p:spPr>
          <a:xfrm>
            <a:off x="1295400" y="391809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Ca nhập lễ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796509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9550"/>
            <a:ext cx="5049493" cy="24174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2038350"/>
            <a:ext cx="8610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Bài Ðọc I:</a:t>
            </a:r>
            <a:r>
              <a:rPr lang="vi-VN" sz="4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Ðn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9, 4b-10</a:t>
            </a:r>
          </a:p>
          <a:p>
            <a:r>
              <a:rPr lang="en-US" sz="40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Tiên</a:t>
            </a:r>
            <a:r>
              <a:rPr lang="en-US" sz="40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tri </a:t>
            </a:r>
            <a:r>
              <a:rPr lang="en-US" sz="40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Ða-ni-en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000" b="1" i="0" dirty="0"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phạm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tội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làm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điều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gian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ác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”.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97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"/>
            <a:ext cx="8610600" cy="5143499"/>
          </a:xfrm>
        </p:spPr>
        <p:txBody>
          <a:bodyPr>
            <a:normAutofit/>
          </a:bodyPr>
          <a:lstStyle/>
          <a:p>
            <a:pPr algn="l"/>
            <a:r>
              <a:rPr lang="vi-VN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Ðáp Ca: </a:t>
            </a:r>
            <a:b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Tv: </a:t>
            </a:r>
            <a:r>
              <a:rPr lang="da-DK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78, 8. 9. 11 và 13</a:t>
            </a:r>
            <a:b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vi-VN" sz="4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Ðáp: 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 Chúa, xin đừng xử với chúng con như chúng con đáng tội</a:t>
            </a:r>
            <a:endParaRPr lang="en-US" b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862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999" y="1047750"/>
            <a:ext cx="8382001" cy="3566160"/>
          </a:xfrm>
        </p:spPr>
        <p:txBody>
          <a:bodyPr>
            <a:no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Ôi lạy Chúa, xin tạo cho con quả tim trong sạch. Xin ban lại cho con niềm vui ơn cứu độ.</a:t>
            </a:r>
            <a:endParaRPr lang="en-US" b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663029"/>
            <a:ext cx="66783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Câu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Xướng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Trước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Phúc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Âm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12893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98D72B-5E75-49E4-84AE-FF9CB63AE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1950"/>
            <a:ext cx="1038225" cy="1038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EA44AD-75CA-4DEA-8C2C-9CFBA6088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4C12D2-2664-4E96-AA4B-03AECEB30629}"/>
              </a:ext>
            </a:extLst>
          </p:cNvPr>
          <p:cNvSpPr txBox="1"/>
          <p:nvPr/>
        </p:nvSpPr>
        <p:spPr>
          <a:xfrm>
            <a:off x="3733800" y="3333750"/>
            <a:ext cx="4648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: Lc 6, 36-38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12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45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1123950"/>
            <a:ext cx="7848600" cy="3505200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 phán: “Các ngươi hãy có lòng thương xót như Cha các ngươi là Đấng hay thương xót.</a:t>
            </a:r>
            <a:endParaRPr lang="en-US" b="1" i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54E6B7-9BAE-465E-B668-C9B4A5F97AA9}"/>
              </a:ext>
            </a:extLst>
          </p:cNvPr>
          <p:cNvSpPr txBox="1"/>
          <p:nvPr/>
        </p:nvSpPr>
        <p:spPr>
          <a:xfrm>
            <a:off x="2971800" y="590550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Ca </a:t>
            </a:r>
            <a:r>
              <a:rPr lang="en-US" sz="4400" b="1" dirty="0" err="1">
                <a:solidFill>
                  <a:srgbClr val="FFFF00"/>
                </a:solidFill>
              </a:rPr>
              <a:t>Hiệp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Lễ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65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7200" b="0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en-US" sz="7200" b="0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565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171</Words>
  <Application>Microsoft Office PowerPoint</Application>
  <PresentationFormat>On-screen Show (16:9)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UTM American Sans</vt:lpstr>
      <vt:lpstr>Office Theme</vt:lpstr>
      <vt:lpstr>1_Office Theme</vt:lpstr>
      <vt:lpstr>2_Office Theme</vt:lpstr>
      <vt:lpstr>19_Office Theme</vt:lpstr>
      <vt:lpstr>PowerPoint Presentation</vt:lpstr>
      <vt:lpstr>Lạy Chúa, xin cứu chuộc và thương xót tôi. Chân tôi đứng vững trên đường ngay thẳng, tôi sẽ chúc tụng Chúa trong các cộng đoàn.</vt:lpstr>
      <vt:lpstr>PowerPoint Presentation</vt:lpstr>
      <vt:lpstr>Ðáp Ca:   Tv: Tv 78, 8. 9. 11 và 13 Ðáp: Lạy Chúa, xin đừng xử với chúng con như chúng con đáng tội</vt:lpstr>
      <vt:lpstr>Ôi lạy Chúa, xin tạo cho con quả tim trong sạch. Xin ban lại cho con niềm vui ơn cứu độ.</vt:lpstr>
      <vt:lpstr>PowerPoint Presentation</vt:lpstr>
      <vt:lpstr>PowerPoint Presentation</vt:lpstr>
      <vt:lpstr>Chúa phán: “Các ngươi hãy có lòng thương xót như Cha các ngươi là Đấng hay thương xót.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 Nhập Lễ VÀO NHÀ CHÚA St: Minh Tâm</dc:title>
  <dc:creator>Hung Nam</dc:creator>
  <cp:lastModifiedBy>PC</cp:lastModifiedBy>
  <cp:revision>73</cp:revision>
  <dcterms:created xsi:type="dcterms:W3CDTF">2023-01-29T22:00:16Z</dcterms:created>
  <dcterms:modified xsi:type="dcterms:W3CDTF">2025-03-10T08:00:23Z</dcterms:modified>
</cp:coreProperties>
</file>