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13" r:id="rId7"/>
    <p:sldId id="278" r:id="rId8"/>
    <p:sldId id="282" r:id="rId9"/>
    <p:sldId id="283" r:id="rId10"/>
    <p:sldId id="306" r:id="rId11"/>
    <p:sldId id="314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75E4DF-EA06-4FF9-929E-D27FBD5769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44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0A4EA8B-3BC5-4602-914B-A305BE5F866B}"/>
              </a:ext>
            </a:extLst>
          </p:cNvPr>
          <p:cNvSpPr txBox="1"/>
          <p:nvPr/>
        </p:nvSpPr>
        <p:spPr>
          <a:xfrm>
            <a:off x="2638004" y="332811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90DBF62-07F7-4BAB-B423-BFFE02FCD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99" y="319467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75E4DF-EA06-4FF9-929E-D27FBD5769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44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0A4EA8B-3BC5-4602-914B-A305BE5F866B}"/>
              </a:ext>
            </a:extLst>
          </p:cNvPr>
          <p:cNvSpPr txBox="1"/>
          <p:nvPr/>
        </p:nvSpPr>
        <p:spPr>
          <a:xfrm>
            <a:off x="2638004" y="332811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90DBF62-07F7-4BAB-B423-BFFE02FCD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99" y="319467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60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832812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cứu chuộc và thương xót tôi. Chân tôi đứng vững trên đường ngay thẳng, tôi sẽ chúc tụng Chúa trong các cộng đoàn.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phạm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tội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điều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9, 4b-10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64816" y="2023886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Ðaniel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252" y="2670218"/>
            <a:ext cx="4267231" cy="230127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434683" y="1884994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đừng xử với chúng con như chúng con đáng tội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78, 8. 9. 11 và 13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58351" y="104162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77628" y="1156824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 Chúa đã yêu thương thế gian đến nỗi ban Con Một của Người; mọi kẻ tin Ngài, thì được sống đời đời.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75E4DF-EA06-4FF9-929E-D27FBD5769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44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0A4EA8B-3BC5-4602-914B-A305BE5F866B}"/>
              </a:ext>
            </a:extLst>
          </p:cNvPr>
          <p:cNvSpPr txBox="1"/>
          <p:nvPr/>
        </p:nvSpPr>
        <p:spPr>
          <a:xfrm>
            <a:off x="3940822" y="3279560"/>
            <a:ext cx="47338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Lc 6, 36-38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90DBF62-07F7-4BAB-B423-BFFE02FCD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99" y="319467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99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71083" y="1348080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“Các ngươi hãy có lòng thương xót như Cha các ngươi là Đấng hay thương xót.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171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71</cp:revision>
  <dcterms:created xsi:type="dcterms:W3CDTF">2018-11-13T15:52:26Z</dcterms:created>
  <dcterms:modified xsi:type="dcterms:W3CDTF">2026-02-24T08:19:09Z</dcterms:modified>
</cp:coreProperties>
</file>