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74" r:id="rId2"/>
    <p:sldId id="257" r:id="rId3"/>
    <p:sldId id="258" r:id="rId4"/>
    <p:sldId id="260" r:id="rId5"/>
    <p:sldId id="275" r:id="rId6"/>
    <p:sldId id="313" r:id="rId7"/>
    <p:sldId id="278" r:id="rId8"/>
    <p:sldId id="282" r:id="rId9"/>
    <p:sldId id="283" r:id="rId10"/>
    <p:sldId id="306" r:id="rId11"/>
    <p:sldId id="314" r:id="rId12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75E4DF-EA06-4FF9-929E-D27FBD5769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944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0A4EA8B-3BC5-4602-914B-A305BE5F866B}"/>
              </a:ext>
            </a:extLst>
          </p:cNvPr>
          <p:cNvSpPr txBox="1"/>
          <p:nvPr/>
        </p:nvSpPr>
        <p:spPr>
          <a:xfrm>
            <a:off x="2638004" y="3328112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II MÙA CHAY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90DBF62-07F7-4BAB-B423-BFFE02FCDF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99" y="319467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549624" y="1708870"/>
            <a:ext cx="63401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KẾT LỄ</a:t>
            </a:r>
            <a:endParaRPr lang="en-US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484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75E4DF-EA06-4FF9-929E-D27FBD5769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944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0A4EA8B-3BC5-4602-914B-A305BE5F866B}"/>
              </a:ext>
            </a:extLst>
          </p:cNvPr>
          <p:cNvSpPr txBox="1"/>
          <p:nvPr/>
        </p:nvSpPr>
        <p:spPr>
          <a:xfrm>
            <a:off x="2638004" y="3328112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II MÙA CHAY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90DBF62-07F7-4BAB-B423-BFFE02FCDF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99" y="319467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04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832812"/>
            <a:ext cx="8625439" cy="3477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cứu chuộc và thương xót tôi. Chân tôi đứng vững trên đường ngay thẳng, tôi sẽ chúc tụng Chúa trong các cộng đoàn.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23645" y="-63872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577336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phạm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tội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làm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điều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gian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ác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64816" y="44545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9, 4b-10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364816" y="2023886"/>
            <a:ext cx="88924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Ðaniel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252" y="2670218"/>
            <a:ext cx="4267231" cy="2301278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434683" y="1884994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đừng xử với chúng con như chúng con đáng tội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da-DK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78, 8. 9. 11 và 13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558351" y="104162"/>
            <a:ext cx="77255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Câu Xướng Trước Phúc Âm</a:t>
            </a:r>
            <a:endParaRPr lang="en-US" sz="4400" b="1" dirty="0">
              <a:solidFill>
                <a:srgbClr val="FFFF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77628" y="1156824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>
              <a:buNone/>
            </a:pP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 Chúa đã yêu thương thế gian đến nỗi ban Con Một của Người; mọi kẻ tin Ngài, thì được sống đời đời.</a:t>
            </a:r>
            <a:endParaRPr lang="vi-VN" sz="4400" u="sng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75E4DF-EA06-4FF9-929E-D27FBD5769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944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0A4EA8B-3BC5-4602-914B-A305BE5F866B}"/>
              </a:ext>
            </a:extLst>
          </p:cNvPr>
          <p:cNvSpPr txBox="1"/>
          <p:nvPr/>
        </p:nvSpPr>
        <p:spPr>
          <a:xfrm>
            <a:off x="3940822" y="3279560"/>
            <a:ext cx="47338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Lc 6, 36-38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90DBF62-07F7-4BAB-B423-BFFE02FCDF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99" y="319467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399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433679" y="174037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71083" y="1348080"/>
            <a:ext cx="8731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phán: “Các ngươi hãy có lòng thương xót như Cha các ngươi là Đấng hay thương xót.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852</TotalTime>
  <Words>171</Words>
  <Application>Microsoft Office PowerPoint</Application>
  <PresentationFormat>On-screen Show (16:9)</PresentationFormat>
  <Paragraphs>17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Albany</vt:lpstr>
      <vt:lpstr>Arial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71</cp:revision>
  <dcterms:created xsi:type="dcterms:W3CDTF">2018-11-13T15:52:26Z</dcterms:created>
  <dcterms:modified xsi:type="dcterms:W3CDTF">2026-02-24T08:19:09Z</dcterms:modified>
</cp:coreProperties>
</file>