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sldIdLst>
    <p:sldId id="405" r:id="rId6"/>
    <p:sldId id="386" r:id="rId7"/>
    <p:sldId id="407" r:id="rId8"/>
    <p:sldId id="376" r:id="rId9"/>
    <p:sldId id="375" r:id="rId10"/>
    <p:sldId id="465" r:id="rId11"/>
    <p:sldId id="464" r:id="rId12"/>
    <p:sldId id="455" r:id="rId13"/>
    <p:sldId id="283" r:id="rId14"/>
    <p:sldId id="290" r:id="rId15"/>
    <p:sldId id="466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2 t2 PS">
            <a:extLst>
              <a:ext uri="{FF2B5EF4-FFF2-40B4-BE49-F238E27FC236}">
                <a16:creationId xmlns:a16="http://schemas.microsoft.com/office/drawing/2014/main" id="{23B976B1-16F9-4084-86FA-B460AE000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1DC50B-14CB-4384-BDA6-6015188E6D14}"/>
              </a:ext>
            </a:extLst>
          </p:cNvPr>
          <p:cNvSpPr txBox="1"/>
          <p:nvPr/>
        </p:nvSpPr>
        <p:spPr>
          <a:xfrm>
            <a:off x="3048000" y="2952750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II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203D1F-768B-400B-BF06-C79474A61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2 t2 PS">
            <a:extLst>
              <a:ext uri="{FF2B5EF4-FFF2-40B4-BE49-F238E27FC236}">
                <a16:creationId xmlns:a16="http://schemas.microsoft.com/office/drawing/2014/main" id="{23B976B1-16F9-4084-86FA-B460AE000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1DC50B-14CB-4384-BDA6-6015188E6D14}"/>
              </a:ext>
            </a:extLst>
          </p:cNvPr>
          <p:cNvSpPr txBox="1"/>
          <p:nvPr/>
        </p:nvSpPr>
        <p:spPr>
          <a:xfrm>
            <a:off x="3048000" y="2952750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II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203D1F-768B-400B-BF06-C79474A61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17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0"/>
            <a:ext cx="8534400" cy="5143499"/>
          </a:xfrm>
        </p:spPr>
        <p:txBody>
          <a:bodyPr/>
          <a:lstStyle/>
          <a:p>
            <a:pPr algn="just"/>
            <a:br>
              <a:rPr lang="en-US" sz="6600" dirty="0">
                <a:solidFill>
                  <a:srgbClr val="C00000"/>
                </a:solidFill>
              </a:rPr>
            </a:br>
            <a:r>
              <a:rPr lang="vi-VN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Kitô một khi từ cõi chết sống lại, Người không chết nữa, sự chết không còn làm chủ được Người nữa – Allêluia.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8D27B-A315-444C-AEE1-5BBA35A58A23}"/>
              </a:ext>
            </a:extLst>
          </p:cNvPr>
          <p:cNvSpPr txBox="1"/>
          <p:nvPr/>
        </p:nvSpPr>
        <p:spPr>
          <a:xfrm>
            <a:off x="2057400" y="514350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4, 23-31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819150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304800" y="1400805"/>
            <a:ext cx="883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“Khi họ cầu nguyện xong, thì được đầy Thánh Thần và tin tưởng rao giảng lời Chúa”.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 cho tất cả những ai tin tưởng nơi Chúa (c. 13b).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1371600" y="1343420"/>
            <a:ext cx="8077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Tv 2, 1-3. 4-6. 7-9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609600" y="742950"/>
            <a:ext cx="8153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</a:t>
            </a:r>
          </a:p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2 t2 PS">
            <a:extLst>
              <a:ext uri="{FF2B5EF4-FFF2-40B4-BE49-F238E27FC236}">
                <a16:creationId xmlns:a16="http://schemas.microsoft.com/office/drawing/2014/main" id="{23B976B1-16F9-4084-86FA-B460AE000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1DC50B-14CB-4384-BDA6-6015188E6D14}"/>
              </a:ext>
            </a:extLst>
          </p:cNvPr>
          <p:cNvSpPr txBox="1"/>
          <p:nvPr/>
        </p:nvSpPr>
        <p:spPr>
          <a:xfrm>
            <a:off x="4114800" y="3181350"/>
            <a:ext cx="3581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3, 1-8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203D1F-768B-400B-BF06-C79474A61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24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762000" y="2821454"/>
            <a:ext cx="8001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Giê-su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đứng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giữa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môn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đệ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–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171</Words>
  <Application>Microsoft Office PowerPoint</Application>
  <PresentationFormat>On-screen Show (16:9)</PresentationFormat>
  <Paragraphs>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 Chúa Kitô một khi từ cõi chết sống lại, Người không chết nữa, sự chết không còn làm chủ được Người nữa – Allêluia.</vt:lpstr>
      <vt:lpstr>Bài đọc 1. Cv 4, 23-31</vt:lpstr>
      <vt:lpstr>Ðáp: Phúc cho tất cả những ai tin tưởng nơi Chúa (c. 13b).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30</cp:revision>
  <dcterms:created xsi:type="dcterms:W3CDTF">2025-03-06T03:16:32Z</dcterms:created>
  <dcterms:modified xsi:type="dcterms:W3CDTF">2025-04-26T17:15:47Z</dcterms:modified>
</cp:coreProperties>
</file>