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0" r:id="rId11"/>
    <p:sldId id="1046" r:id="rId12"/>
    <p:sldId id="346" r:id="rId13"/>
    <p:sldId id="445" r:id="rId14"/>
    <p:sldId id="1091"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93" autoAdjust="0"/>
  </p:normalViewPr>
  <p:slideViewPr>
    <p:cSldViewPr>
      <p:cViewPr varScale="1">
        <p:scale>
          <a:sx n="83" d="100"/>
          <a:sy n="83" d="100"/>
        </p:scale>
        <p:origin x="96" y="6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8/11/2025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622117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1220003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8/11/2025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8/11/2025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6A0FBBAA-BDF5-45EC-AD82-ECFDD7379A1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27992" cy="5143500"/>
          </a:xfrm>
        </p:spPr>
      </p:pic>
      <p:sp>
        <p:nvSpPr>
          <p:cNvPr id="10" name="TextBox 9">
            <a:extLst>
              <a:ext uri="{FF2B5EF4-FFF2-40B4-BE49-F238E27FC236}">
                <a16:creationId xmlns:a16="http://schemas.microsoft.com/office/drawing/2014/main" id="{E45FD66F-979E-45AC-ACB0-A07005B6A919}"/>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XXI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6A0FBBAA-BDF5-45EC-AD82-ECFDD7379A1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27992" cy="5143500"/>
          </a:xfrm>
        </p:spPr>
      </p:pic>
      <p:sp>
        <p:nvSpPr>
          <p:cNvPr id="10" name="TextBox 9">
            <a:extLst>
              <a:ext uri="{FF2B5EF4-FFF2-40B4-BE49-F238E27FC236}">
                <a16:creationId xmlns:a16="http://schemas.microsoft.com/office/drawing/2014/main" id="{E45FD66F-979E-45AC-ACB0-A07005B6A919}"/>
              </a:ext>
            </a:extLst>
          </p:cNvPr>
          <p:cNvSpPr txBox="1"/>
          <p:nvPr/>
        </p:nvSpPr>
        <p:spPr>
          <a:xfrm>
            <a:off x="2590800" y="133956"/>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XXI THƯỜNG NIÊN C</a:t>
            </a:r>
            <a:endParaRPr lang="en-US" sz="2800" b="1" dirty="0">
              <a:solidFill>
                <a:srgbClr val="FFFF00"/>
              </a:solidFill>
            </a:endParaRPr>
          </a:p>
        </p:txBody>
      </p:sp>
    </p:spTree>
    <p:extLst>
      <p:ext uri="{BB962C8B-B14F-4D97-AF65-F5344CB8AC3E}">
        <p14:creationId xmlns:p14="http://schemas.microsoft.com/office/powerpoint/2010/main" val="27659225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fontScale="90000"/>
          </a:bodyPr>
          <a:lstStyle/>
          <a:p>
            <a:pPr algn="just"/>
            <a:r>
              <a:rPr lang="vi-VN" b="1" i="0" dirty="0">
                <a:solidFill>
                  <a:schemeClr val="bg1"/>
                </a:solidFill>
                <a:effectLst/>
                <a:latin typeface="Arial" panose="020B0604020202020204" pitchFamily="34" charset="0"/>
              </a:rPr>
              <a:t>Lạy Chúa, xin ghé tai nghe, xin nhậm lời tôi. Lạy Chúa tôi, xin cứu vớt người bầy tôi đáng cậy trông vào Chúa. Lạy Chúa, xin thương tôi, vì tôi ân cần kêu van Chúa suốt ngày.</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1 Tx 1, 1-5. 8b-10</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4280870"/>
            <a:ext cx="1555269" cy="877373"/>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2554545"/>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“Anh em đã từ bỏ tà thần trở về với Thiên Chúa, để trông đợi Con của Người, Ðấng mà Người cho sống lại”.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36766" y="3204508"/>
            <a:ext cx="8686800" cy="1938992"/>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Khởi đầu thư thứ nhất của Thánh Phaolô Tông đồ gửi tín hữu Thêxalônica.</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Chúa yêu thương dân Người (c. 4a).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676400" y="1062746"/>
            <a:ext cx="6248400" cy="646331"/>
          </a:xfrm>
          <a:prstGeom prst="rect">
            <a:avLst/>
          </a:prstGeom>
          <a:noFill/>
        </p:spPr>
        <p:txBody>
          <a:bodyPr wrap="square" rtlCol="0">
            <a:spAutoFit/>
          </a:bodyPr>
          <a:lstStyle/>
          <a:p>
            <a:r>
              <a:rPr lang="pt-BR" sz="3600" b="0" i="0" dirty="0">
                <a:solidFill>
                  <a:schemeClr val="bg1"/>
                </a:solidFill>
                <a:effectLst/>
                <a:latin typeface="Arial" panose="020B0604020202020204" pitchFamily="34" charset="0"/>
              </a:rPr>
              <a:t>Tv 149, 1-2. 3-4. 5-6a và 9b</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Thiên Chúa ở trong Ðức Kitô đã giải hoà thế gian với Người, và đã đặt lời giải hoà trên môi miệng chúng tôi.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3" name="Picture 12">
            <a:extLst>
              <a:ext uri="{FF2B5EF4-FFF2-40B4-BE49-F238E27FC236}">
                <a16:creationId xmlns:a16="http://schemas.microsoft.com/office/drawing/2014/main" id="{3D18B57D-435B-43FC-97B5-86E00BB40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205979"/>
            <a:ext cx="1066800" cy="1066800"/>
          </a:xfrm>
          <a:prstGeom prst="rect">
            <a:avLst/>
          </a:prstGeom>
        </p:spPr>
      </p:pic>
      <p:pic>
        <p:nvPicPr>
          <p:cNvPr id="6" name="Content Placeholder 5">
            <a:extLst>
              <a:ext uri="{FF2B5EF4-FFF2-40B4-BE49-F238E27FC236}">
                <a16:creationId xmlns:a16="http://schemas.microsoft.com/office/drawing/2014/main" id="{6A0FBBAA-BDF5-45EC-AD82-ECFDD7379A14}"/>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976" y="0"/>
            <a:ext cx="9127992" cy="5143500"/>
          </a:xfrm>
        </p:spPr>
      </p:pic>
      <p:sp>
        <p:nvSpPr>
          <p:cNvPr id="10" name="TextBox 9">
            <a:extLst>
              <a:ext uri="{FF2B5EF4-FFF2-40B4-BE49-F238E27FC236}">
                <a16:creationId xmlns:a16="http://schemas.microsoft.com/office/drawing/2014/main" id="{E45FD66F-979E-45AC-ACB0-A07005B6A919}"/>
              </a:ext>
            </a:extLst>
          </p:cNvPr>
          <p:cNvSpPr txBox="1"/>
          <p:nvPr/>
        </p:nvSpPr>
        <p:spPr>
          <a:xfrm>
            <a:off x="4114800" y="109884"/>
            <a:ext cx="44196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Mt 23, 13-22</a:t>
            </a:r>
            <a:endParaRPr lang="en-US" sz="2800" b="1" dirty="0">
              <a:solidFill>
                <a:srgbClr val="FFFF00"/>
              </a:solidFill>
            </a:endParaRPr>
          </a:p>
        </p:txBody>
      </p:sp>
    </p:spTree>
    <p:extLst>
      <p:ext uri="{BB962C8B-B14F-4D97-AF65-F5344CB8AC3E}">
        <p14:creationId xmlns:p14="http://schemas.microsoft.com/office/powerpoint/2010/main" val="22797231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Lạy Chúa, do kết quả việc Chúa làm, địa cầu được no phỉ, để từ trong đất, con người tạo ra cơm bánh, và rượu làm hoan hỷ lòng người.</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1345</TotalTime>
  <Words>232</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xin ghé tai nghe, xin nhậm lời tôi. Lạy Chúa tôi, xin cứu vớt người bầy tôi đáng cậy trông vào Chúa. Lạy Chúa, xin thương tôi, vì tôi ân cần kêu van Chúa suốt ngày.</vt:lpstr>
      <vt:lpstr>PowerPoint Presentation</vt:lpstr>
      <vt:lpstr>Ðáp:  Chúa yêu thương dân Người (c. 4a).</vt:lpstr>
      <vt:lpstr>Alleluia, alleluia! – Thiên Chúa ở trong Ðức Kitô đã giải hoà thế gian với Người, và đã đặt lời giải hoà trên môi miệng chúng tôi. –  Alleluia.</vt:lpstr>
      <vt:lpstr>PowerPoint Presentation</vt:lpstr>
      <vt:lpstr>PowerPoint Presentation</vt:lpstr>
      <vt:lpstr>Lạy Chúa, do kết quả việc Chúa làm, địa cầu được no phỉ, để từ trong đất, con người tạo ra cơm bánh, và rượu làm hoan hỷ lòng người.</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163</cp:revision>
  <dcterms:created xsi:type="dcterms:W3CDTF">2021-12-05T01:20:54Z</dcterms:created>
  <dcterms:modified xsi:type="dcterms:W3CDTF">2025-08-11T07:56:32Z</dcterms:modified>
</cp:coreProperties>
</file>