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092" r:id="rId11"/>
    <p:sldId id="1046" r:id="rId12"/>
    <p:sldId id="346" r:id="rId13"/>
    <p:sldId id="445" r:id="rId14"/>
    <p:sldId id="1093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 varScale="1">
        <p:scale>
          <a:sx n="83" d="100"/>
          <a:sy n="83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650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630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990F60F-4512-4431-BBF0-91A6DF2B2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F764C63-4144-4D42-BE71-408109AA42CB}"/>
              </a:ext>
            </a:extLst>
          </p:cNvPr>
          <p:cNvSpPr txBox="1"/>
          <p:nvPr/>
        </p:nvSpPr>
        <p:spPr>
          <a:xfrm>
            <a:off x="1981200" y="3409950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990F60F-4512-4431-BBF0-91A6DF2B2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F764C63-4144-4D42-BE71-408109AA42CB}"/>
              </a:ext>
            </a:extLst>
          </p:cNvPr>
          <p:cNvSpPr txBox="1"/>
          <p:nvPr/>
        </p:nvSpPr>
        <p:spPr>
          <a:xfrm>
            <a:off x="1981200" y="3409950"/>
            <a:ext cx="7010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614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047750"/>
            <a:ext cx="8801100" cy="3276599"/>
          </a:xfrm>
        </p:spPr>
        <p:txBody>
          <a:bodyPr>
            <a:normAutofit fontScale="90000"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thương tôi, vì tôi ân cần kêu van Chúa suốt ngày; Lạy Chúa, vì Chúa nhân hậu, khoan dung và giàu lượng từ bi đối với những ai kêu cầu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09800" y="174844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Tx 4, 13-17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4280870"/>
            <a:ext cx="1555269" cy="87737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“Nhờ Ðức Giêsu, Thiên Chúa sẽ đem những người đã chết đến làm một với Người”.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28600" y="2609022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thư thứ nhất của Thánh Phaolô Tông đồ gửi tín hữu Thêxalônica.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ngự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cai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quản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địa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cầu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676400" y="1062746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95, 1 và 3. 4-5. 11-12. 13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Lạy Chúa, mọi giới răn Chúa được lập ra cho tới muôn đời. –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990F60F-4512-4431-BBF0-91A6DF2B2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F764C63-4144-4D42-BE71-408109AA42CB}"/>
              </a:ext>
            </a:extLst>
          </p:cNvPr>
          <p:cNvSpPr txBox="1"/>
          <p:nvPr/>
        </p:nvSpPr>
        <p:spPr>
          <a:xfrm>
            <a:off x="3733800" y="3486150"/>
            <a:ext cx="4038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4, 16-30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E924C9C-5155-4ADE-B64F-01D6E09B653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904" y="111384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92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vĩ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dành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kính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190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xin thương tôi, vì tôi ân cần kêu van Chúa suốt ngày; Lạy Chúa, vì Chúa nhân hậu, khoan dung và giàu lượng từ bi đối với những ai kêu cầu Chúa.</vt:lpstr>
      <vt:lpstr>PowerPoint Presentation</vt:lpstr>
      <vt:lpstr>Ðáp:  Chúa ngự tới cai quản địa cầu</vt:lpstr>
      <vt:lpstr>Alleluia, alleluia! – Lạy Chúa, mọi giới răn Chúa được lập ra cho tới muôn đời. –  Alleluia.</vt:lpstr>
      <vt:lpstr>PowerPoint Presentation</vt:lpstr>
      <vt:lpstr>PowerPoint Presentation</vt:lpstr>
      <vt:lpstr>Lạy Chúa, vĩ đại thay lòng nhân hậu Chúa, lòng nhân hậu Ngài dành để cho những ai kính sợ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165</cp:revision>
  <dcterms:created xsi:type="dcterms:W3CDTF">2021-12-05T01:20:54Z</dcterms:created>
  <dcterms:modified xsi:type="dcterms:W3CDTF">2025-08-11T12:12:45Z</dcterms:modified>
</cp:coreProperties>
</file>