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4" r:id="rId2"/>
    <p:sldId id="257" r:id="rId3"/>
    <p:sldId id="258" r:id="rId4"/>
    <p:sldId id="260" r:id="rId5"/>
    <p:sldId id="275" r:id="rId6"/>
    <p:sldId id="336" r:id="rId7"/>
    <p:sldId id="278" r:id="rId8"/>
    <p:sldId id="282" r:id="rId9"/>
    <p:sldId id="283" r:id="rId10"/>
    <p:sldId id="337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DD4C48-F427-41E6-956E-121A353A2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804430-0F02-441E-B48B-A0F04A8587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39" y="80921"/>
            <a:ext cx="1051964" cy="10519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82DD49D-2F5C-4048-8FD8-B5D203A135A9}"/>
              </a:ext>
            </a:extLst>
          </p:cNvPr>
          <p:cNvSpPr txBox="1"/>
          <p:nvPr/>
        </p:nvSpPr>
        <p:spPr>
          <a:xfrm>
            <a:off x="2241493" y="193937"/>
            <a:ext cx="66840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HAI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259280" y="1196954"/>
            <a:ext cx="8625439" cy="255454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0">
              <a:lnSpc>
                <a:spcPct val="100000"/>
              </a:lnSpc>
              <a:spcBef>
                <a:spcPts val="965"/>
              </a:spcBef>
              <a:spcAft>
                <a:spcPts val="805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0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phán</a:t>
            </a:r>
            <a:r>
              <a:rPr lang="en-US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US" sz="40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Các</a:t>
            </a:r>
            <a:r>
              <a:rPr lang="en-US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 </a:t>
            </a:r>
            <a:r>
              <a:rPr lang="en-US" sz="40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hãy</a:t>
            </a:r>
            <a:r>
              <a:rPr lang="en-US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đi</a:t>
            </a:r>
            <a:r>
              <a:rPr lang="en-US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giảng</a:t>
            </a:r>
            <a:r>
              <a:rPr lang="en-US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muôn</a:t>
            </a:r>
            <a:r>
              <a:rPr lang="en-US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dân</a:t>
            </a:r>
            <a:r>
              <a:rPr lang="en-US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0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làm</a:t>
            </a:r>
            <a:r>
              <a:rPr lang="en-US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phép</a:t>
            </a:r>
            <a:r>
              <a:rPr lang="en-US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rửa</a:t>
            </a:r>
            <a:r>
              <a:rPr lang="en-US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cho</a:t>
            </a:r>
            <a:r>
              <a:rPr lang="en-US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họ</a:t>
            </a:r>
            <a:r>
              <a:rPr lang="en-US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0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và</a:t>
            </a:r>
            <a:r>
              <a:rPr lang="en-US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giảng</a:t>
            </a:r>
            <a:r>
              <a:rPr lang="en-US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dạy</a:t>
            </a:r>
            <a:r>
              <a:rPr lang="en-US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họ</a:t>
            </a:r>
            <a:r>
              <a:rPr lang="en-US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tuân</a:t>
            </a:r>
            <a:r>
              <a:rPr lang="en-US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giữ</a:t>
            </a:r>
            <a:r>
              <a:rPr lang="en-US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mọi</a:t>
            </a:r>
            <a:r>
              <a:rPr lang="en-US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điều</a:t>
            </a:r>
            <a:r>
              <a:rPr lang="en-US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Thầy</a:t>
            </a:r>
            <a:r>
              <a:rPr lang="en-US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đã</a:t>
            </a:r>
            <a:r>
              <a:rPr lang="en-US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truyền</a:t>
            </a:r>
            <a:r>
              <a:rPr lang="en-US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cho</a:t>
            </a:r>
            <a:r>
              <a:rPr lang="en-US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0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các</a:t>
            </a:r>
            <a:r>
              <a:rPr lang="en-US" sz="40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con.</a:t>
            </a:r>
            <a:endParaRPr lang="en-US" sz="40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691276" y="-17689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9" y="859764"/>
            <a:ext cx="8640961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“Chu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toàn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chức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vụ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xây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dựng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thân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thể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1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Kitô</a:t>
            </a:r>
            <a:r>
              <a:rPr lang="en-US" sz="44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”.</a:t>
            </a:r>
            <a:endParaRPr lang="en-US" sz="44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3" y="224706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rgbClr val="3A3A3A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40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Helvetica Neue"/>
              </a:rPr>
              <a:t> 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Ep 4, 1-7. 11-13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125758" y="2279652"/>
            <a:ext cx="88924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Thánh Phaolô Tông đồ gửi tín hữu Êphêxô.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944" y="2974450"/>
            <a:ext cx="4187295" cy="2258170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620799" y="1715547"/>
            <a:ext cx="8063344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just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Tiếng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đã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vang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cùng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trái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đất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1009482" y="106921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18, 2-3. 4-5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407339" y="0"/>
            <a:ext cx="678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Alleluia: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450457" y="687679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vi-VN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Chúng con ca ngợi Chúa là Thiên Chúa; chúng con tuyên xưng Chúa là chúa tể. Lạy Chúa, ca đoàn vinh quang các Tông đồ ca ngợi Chúa. –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DD4C48-F427-41E6-956E-121A353A2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804430-0F02-441E-B48B-A0F04A8587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39" y="80921"/>
            <a:ext cx="1051964" cy="10519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82DD49D-2F5C-4048-8FD8-B5D203A135A9}"/>
              </a:ext>
            </a:extLst>
          </p:cNvPr>
          <p:cNvSpPr txBox="1"/>
          <p:nvPr/>
        </p:nvSpPr>
        <p:spPr>
          <a:xfrm>
            <a:off x="2241493" y="193937"/>
            <a:ext cx="66840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 Mt 9, 9-13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8146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514599" y="94149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71082" y="1027021"/>
            <a:ext cx="8731305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 phán: Ta không đến để kêu gọi người công chính, nhưng kêu gọi người tội lỗi.</a:t>
            </a: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DD4C48-F427-41E6-956E-121A353A2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804430-0F02-441E-B48B-A0F04A8587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639" y="80921"/>
            <a:ext cx="1051964" cy="10519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82DD49D-2F5C-4048-8FD8-B5D203A135A9}"/>
              </a:ext>
            </a:extLst>
          </p:cNvPr>
          <p:cNvSpPr txBox="1"/>
          <p:nvPr/>
        </p:nvSpPr>
        <p:spPr>
          <a:xfrm>
            <a:off x="2241493" y="193937"/>
            <a:ext cx="66840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HAI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XXV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629192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989</TotalTime>
  <Words>172</Words>
  <Application>Microsoft Office PowerPoint</Application>
  <PresentationFormat>On-screen Show (16:9)</PresentationFormat>
  <Paragraphs>16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Albany</vt:lpstr>
      <vt:lpstr>Arial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85</cp:revision>
  <dcterms:created xsi:type="dcterms:W3CDTF">2018-11-13T15:52:26Z</dcterms:created>
  <dcterms:modified xsi:type="dcterms:W3CDTF">2026-08-23T11:46:06Z</dcterms:modified>
</cp:coreProperties>
</file>