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43" r:id="rId7"/>
    <p:sldId id="278" r:id="rId8"/>
    <p:sldId id="282" r:id="rId9"/>
    <p:sldId id="283" r:id="rId10"/>
    <p:sldId id="344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9D0C16-4C4C-4C59-809B-4F49F918B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22" y="0"/>
            <a:ext cx="9151222" cy="51435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52526E-7AA2-405A-90AA-FAF49AA08BE5}"/>
              </a:ext>
            </a:extLst>
          </p:cNvPr>
          <p:cNvSpPr txBox="1"/>
          <p:nvPr/>
        </p:nvSpPr>
        <p:spPr>
          <a:xfrm>
            <a:off x="1974456" y="3956734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HAI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22C748-14D9-4928-B9A2-EC80D3F2DB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3" y="113289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97104" y="766764"/>
            <a:ext cx="8982160" cy="34778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lạy Chúa, nếu Chúa nhớ hoài sự lỗi, nào ai chịu nổi được ư? Vì lạy Thiên Chúa Is-ra-el, Chúa thường rộng lượng thứ tha.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-64233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“Chúng ta không phải là con của nữ tỳ, nhưng là con của người vợ tự do”.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it-IT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Gl 4, 22-24. 26-27. 31 – 5, 1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25757" y="2866619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Phalô Tông đồ </a:t>
            </a:r>
            <a:endParaRPr lang="en-US" sz="40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gửi tín hữu Galata.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542" y="3524309"/>
            <a:ext cx="3167697" cy="1708310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Nguyện danh Chúa được chúc tụng đến muôn đời! (c. 2).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896193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112, 1-2. 3-4. 5a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6-7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118, 27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– Xin Chúa cho con hiểu đường lối những huấn lệnh của Chúa, và con suy gẫm các điều lạ lùng của Chúa. –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9D0C16-4C4C-4C59-809B-4F49F918B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22" y="0"/>
            <a:ext cx="9151222" cy="51435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52526E-7AA2-405A-90AA-FAF49AA08BE5}"/>
              </a:ext>
            </a:extLst>
          </p:cNvPr>
          <p:cNvSpPr txBox="1"/>
          <p:nvPr/>
        </p:nvSpPr>
        <p:spPr>
          <a:xfrm>
            <a:off x="1917812" y="3835354"/>
            <a:ext cx="6886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11, 29-32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22C748-14D9-4928-B9A2-EC80D3F2DB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3" y="113289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730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82825" y="55539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62990" y="1509921"/>
            <a:ext cx="87313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Bọn giàu sang đã sa cơ nghèo đói; nhưng người tìm Chúa chẳng thiếu chi thiện hảo.</a:t>
            </a:r>
            <a:br>
              <a:rPr lang="vi-VN" sz="4400" b="1" dirty="0">
                <a:solidFill>
                  <a:schemeClr val="bg1"/>
                </a:solidFill>
              </a:rPr>
            </a:b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9D0C16-4C4C-4C59-809B-4F49F918B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22" y="0"/>
            <a:ext cx="9151222" cy="51435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52526E-7AA2-405A-90AA-FAF49AA08BE5}"/>
              </a:ext>
            </a:extLst>
          </p:cNvPr>
          <p:cNvSpPr txBox="1"/>
          <p:nvPr/>
        </p:nvSpPr>
        <p:spPr>
          <a:xfrm>
            <a:off x="1974456" y="3956734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HAI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22C748-14D9-4928-B9A2-EC80D3F2DB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3" y="113289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666037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</TotalTime>
  <Words>194</Words>
  <Application>Microsoft Office PowerPoint</Application>
  <PresentationFormat>On-screen Show (16:9)</PresentationFormat>
  <Paragraphs>17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90</cp:revision>
  <dcterms:created xsi:type="dcterms:W3CDTF">2018-11-13T15:52:26Z</dcterms:created>
  <dcterms:modified xsi:type="dcterms:W3CDTF">2026-09-07T12:43:11Z</dcterms:modified>
</cp:coreProperties>
</file>