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5" r:id="rId7"/>
    <p:sldId id="278" r:id="rId8"/>
    <p:sldId id="282" r:id="rId9"/>
    <p:sldId id="283" r:id="rId10"/>
    <p:sldId id="306" r:id="rId11"/>
    <p:sldId id="316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08C4F1-0D5F-46EA-8C6F-F772A13AD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8" y="0"/>
            <a:ext cx="9118982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2141B-A153-46A5-800F-B6C710D3E02A}"/>
              </a:ext>
            </a:extLst>
          </p:cNvPr>
          <p:cNvSpPr txBox="1"/>
          <p:nvPr/>
        </p:nvSpPr>
        <p:spPr>
          <a:xfrm>
            <a:off x="2638004" y="332811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08C4F1-0D5F-46EA-8C6F-F772A13AD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8" y="0"/>
            <a:ext cx="9118982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2141B-A153-46A5-800F-B6C710D3E02A}"/>
              </a:ext>
            </a:extLst>
          </p:cNvPr>
          <p:cNvSpPr txBox="1"/>
          <p:nvPr/>
        </p:nvSpPr>
        <p:spPr>
          <a:xfrm>
            <a:off x="2638004" y="332811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36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32812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khát khao và mòn mỏi mong vào hành lang nhà Chúa. Tâm thần và thể xác tôi hoan hỷ tìm đến Thiên Chúa trường sinh.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3170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“Có nhiều người phong cùi trong Ít-ra-en, nhưng không có một người nào trong bọn họ được chữa lành, mà chỉ có Na-a-man, người Sy-ri-a”.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V 5, 1-15a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59017" y="3775338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01" y="3002214"/>
            <a:ext cx="2369802" cy="127801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Hồn con khát Chúa Trời, Chúa Trời hằng sống, ngày nào con được tìm về ra mắt Chúa Trời? (x. Tv 41, 3)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41, 2. 3,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Tv 42, 3. 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trông cậy Chúa, con mong đợi lời hứa của Chúa, vì nơi Chúa sẵn có lòng từ bi và chan chứa ơn cứu độ.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90DBF62-07F7-4BAB-B423-BFFE02FCD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9" y="319467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08C4F1-0D5F-46EA-8C6F-F772A13AD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95" y="-89012"/>
            <a:ext cx="9118982" cy="5232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2141B-A153-46A5-800F-B6C710D3E02A}"/>
              </a:ext>
            </a:extLst>
          </p:cNvPr>
          <p:cNvSpPr txBox="1"/>
          <p:nvPr/>
        </p:nvSpPr>
        <p:spPr>
          <a:xfrm>
            <a:off x="2638004" y="332811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4, 24-30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39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3" y="1348080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 thể dân tộc, hãy ngợi khen Chúa, vì tình thương Chúa dành cho chúng ta thật là mãnh liệt.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218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73</cp:revision>
  <dcterms:created xsi:type="dcterms:W3CDTF">2018-11-13T15:52:26Z</dcterms:created>
  <dcterms:modified xsi:type="dcterms:W3CDTF">2026-02-26T04:15:21Z</dcterms:modified>
</cp:coreProperties>
</file>