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67" r:id="rId5"/>
    <p:sldId id="9692" r:id="rId6"/>
    <p:sldId id="385" r:id="rId7"/>
    <p:sldId id="9754" r:id="rId8"/>
    <p:sldId id="389" r:id="rId9"/>
    <p:sldId id="9770" r:id="rId10"/>
    <p:sldId id="9698" r:id="rId11"/>
    <p:sldId id="278" r:id="rId12"/>
    <p:sldId id="293" r:id="rId13"/>
    <p:sldId id="97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>
        <p:scale>
          <a:sx n="92" d="100"/>
          <a:sy n="92" d="100"/>
        </p:scale>
        <p:origin x="56" y="-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2 t4 MC">
            <a:extLst>
              <a:ext uri="{FF2B5EF4-FFF2-40B4-BE49-F238E27FC236}">
                <a16:creationId xmlns:a16="http://schemas.microsoft.com/office/drawing/2014/main" id="{57A8C44B-28A6-4572-ACD0-3BA443E5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D6ECE-8920-42D5-BD7F-18F650F4A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9C26C7A-1E18-4F5E-9FD6-1CD0DF53A3DC}"/>
              </a:ext>
            </a:extLst>
          </p:cNvPr>
          <p:cNvSpPr txBox="1">
            <a:spLocks/>
          </p:cNvSpPr>
          <p:nvPr/>
        </p:nvSpPr>
        <p:spPr>
          <a:xfrm>
            <a:off x="3174787" y="2897387"/>
            <a:ext cx="5943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THỨ HAI TUẦN IV MÙA CHAY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37989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2 t4 MC">
            <a:extLst>
              <a:ext uri="{FF2B5EF4-FFF2-40B4-BE49-F238E27FC236}">
                <a16:creationId xmlns:a16="http://schemas.microsoft.com/office/drawing/2014/main" id="{57A8C44B-28A6-4572-ACD0-3BA443E5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D6ECE-8920-42D5-BD7F-18F650F4A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9C26C7A-1E18-4F5E-9FD6-1CD0DF53A3DC}"/>
              </a:ext>
            </a:extLst>
          </p:cNvPr>
          <p:cNvSpPr txBox="1">
            <a:spLocks/>
          </p:cNvSpPr>
          <p:nvPr/>
        </p:nvSpPr>
        <p:spPr>
          <a:xfrm>
            <a:off x="3174787" y="2897387"/>
            <a:ext cx="5943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THỨ HAI TUẦN IV MÙA CHAY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88604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Phần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cậy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nhìn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nỗi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khổ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295400" y="5905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038350"/>
            <a:ext cx="8458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Is 65, 17-21</a:t>
            </a:r>
            <a:endParaRPr lang="en-US" sz="4000" b="1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Tiên tri I-sai-a.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hạ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còn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khóc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lóc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than van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nữa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610600" cy="5143499"/>
          </a:xfrm>
        </p:spPr>
        <p:txBody>
          <a:bodyPr>
            <a:normAutofit/>
          </a:bodyPr>
          <a:lstStyle/>
          <a:p>
            <a:pPr algn="l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 Ca: </a:t>
            </a:r>
            <a:b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Tv 29, 2 </a:t>
            </a:r>
            <a:r>
              <a:rPr lang="en-US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4. 5-6. 11e-12a  13b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con ca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 muốn ra đi trở về với cha tôi và thưa người rằng: Thưa cha, con đã lỗi phạm đến trời và đến cha.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63029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2 t4 MC">
            <a:extLst>
              <a:ext uri="{FF2B5EF4-FFF2-40B4-BE49-F238E27FC236}">
                <a16:creationId xmlns:a16="http://schemas.microsoft.com/office/drawing/2014/main" id="{57A8C44B-28A6-4572-ACD0-3BA443E5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D6ECE-8920-42D5-BD7F-18F650F4A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8225" cy="10382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69E1-AC99-4E1C-8668-E809AADA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9C26C7A-1E18-4F5E-9FD6-1CD0DF53A3DC}"/>
              </a:ext>
            </a:extLst>
          </p:cNvPr>
          <p:cNvSpPr txBox="1">
            <a:spLocks/>
          </p:cNvSpPr>
          <p:nvPr/>
        </p:nvSpPr>
        <p:spPr>
          <a:xfrm>
            <a:off x="3886200" y="2800350"/>
            <a:ext cx="59436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b-NO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4, 43-54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3430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47750"/>
            <a:ext cx="7848600" cy="3505200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Chúa phán: Ta đặt thần trí Ta giữa các ngươi, làm cho các ngươi thực thi các huấn lệnh Ta, làm cho các ngươi tuân giữ và thực hành các lề luật Ta.</a:t>
            </a:r>
            <a:endParaRPr lang="en-US" b="1" i="1" dirty="0">
              <a:solidFill>
                <a:schemeClr val="accent4">
                  <a:lumMod val="60000"/>
                  <a:lumOff val="40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895600" y="438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193</Words>
  <Application>Microsoft Office PowerPoint</Application>
  <PresentationFormat>On-screen Show (16:9)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PowerPoint Presentation</vt:lpstr>
      <vt:lpstr>Phần tôi, tôi tin cậy ở Chúa. Tôi sẽ hân hoan mừng rỡ vì đức từ bi của Chúa, bởi Chúa đã nhìn đến nỗi đau khổ của tôi.</vt:lpstr>
      <vt:lpstr>PowerPoint Presentation</vt:lpstr>
      <vt:lpstr>Ðáp Ca:   Tv 29, 2 và 4. 5-6. 11e-12a  13b Ðáp: Lạy Chúa, con ca tụng Chúa vì đã giải thoát con</vt:lpstr>
      <vt:lpstr>Tôi muốn ra đi trở về với cha tôi và thưa người rằng: Thưa cha, con đã lỗi phạm đến trời và đến cha.</vt:lpstr>
      <vt:lpstr>PowerPoint Presentation</vt:lpstr>
      <vt:lpstr>PowerPoint Presentation</vt:lpstr>
      <vt:lpstr>Chúa phán: Ta đặt thần trí Ta giữa các ngươi, làm cho các ngươi thực thi các huấn lệnh Ta, làm cho các ngươi tuân giữ và thực hành các lề luật Ta.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78</cp:revision>
  <dcterms:created xsi:type="dcterms:W3CDTF">2023-01-29T22:00:16Z</dcterms:created>
  <dcterms:modified xsi:type="dcterms:W3CDTF">2025-03-24T13:17:17Z</dcterms:modified>
</cp:coreProperties>
</file>