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04" r:id="rId2"/>
    <p:sldMasterId id="2147483828" r:id="rId3"/>
  </p:sldMasterIdLst>
  <p:notesMasterIdLst>
    <p:notesMasterId r:id="rId15"/>
  </p:notesMasterIdLst>
  <p:sldIdLst>
    <p:sldId id="256" r:id="rId4"/>
    <p:sldId id="358" r:id="rId5"/>
    <p:sldId id="387" r:id="rId6"/>
    <p:sldId id="370" r:id="rId7"/>
    <p:sldId id="463" r:id="rId8"/>
    <p:sldId id="471" r:id="rId9"/>
    <p:sldId id="461" r:id="rId10"/>
    <p:sldId id="414" r:id="rId11"/>
    <p:sldId id="422" r:id="rId12"/>
    <p:sldId id="433" r:id="rId13"/>
    <p:sldId id="472"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81DE4D-090A-48C9-99B7-0BB1FB5F858F}" type="datetimeFigureOut">
              <a:rPr lang="en-US" smtClean="0"/>
              <a:t>5/15/2025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04401-F08B-4ACC-99CD-2533AB8AC232}" type="slidenum">
              <a:rPr lang="en-US" smtClean="0"/>
              <a:t>‹#›</a:t>
            </a:fld>
            <a:endParaRPr lang="en-US"/>
          </a:p>
        </p:txBody>
      </p:sp>
    </p:spTree>
    <p:extLst>
      <p:ext uri="{BB962C8B-B14F-4D97-AF65-F5344CB8AC3E}">
        <p14:creationId xmlns:p14="http://schemas.microsoft.com/office/powerpoint/2010/main" val="3829353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F04401-F08B-4ACC-99CD-2533AB8AC232}" type="slidenum">
              <a:rPr lang="en-US" smtClean="0"/>
              <a:t>4</a:t>
            </a:fld>
            <a:endParaRPr lang="en-US"/>
          </a:p>
        </p:txBody>
      </p:sp>
    </p:spTree>
    <p:extLst>
      <p:ext uri="{BB962C8B-B14F-4D97-AF65-F5344CB8AC3E}">
        <p14:creationId xmlns:p14="http://schemas.microsoft.com/office/powerpoint/2010/main" val="4170410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4" name="Date Placeholder 3"/>
          <p:cNvSpPr>
            <a:spLocks noGrp="1"/>
          </p:cNvSpPr>
          <p:nvPr>
            <p:ph type="dt" sz="half" idx="10"/>
          </p:nvPr>
        </p:nvSpPr>
        <p:spPr/>
        <p:txBody>
          <a:bodyPr/>
          <a:lstStyle/>
          <a:p>
            <a:fld id="{10FBA4A0-73B6-49E7-A441-BC8F089A94F0}"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11989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FBA4A0-73B6-49E7-A441-BC8F089A94F0}"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513366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FBA4A0-73B6-49E7-A441-BC8F089A94F0}"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865417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967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097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30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958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00D00-C2AA-4AA7-B91E-CA19DF7514B9}" type="datetimeFigureOut">
              <a:rPr lang="en-US" smtClean="0">
                <a:solidFill>
                  <a:prstClr val="black">
                    <a:tint val="75000"/>
                  </a:prstClr>
                </a:solidFill>
              </a:rPr>
              <a:pPr/>
              <a:t>5/15/2025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431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200D00-C2AA-4AA7-B91E-CA19DF7514B9}" type="datetimeFigureOut">
              <a:rPr lang="en-US" smtClean="0">
                <a:solidFill>
                  <a:prstClr val="black">
                    <a:tint val="75000"/>
                  </a:prstClr>
                </a:solidFill>
              </a:rPr>
              <a:pPr/>
              <a:t>5/15/2025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304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solidFill>
                  <a:prstClr val="black">
                    <a:tint val="75000"/>
                  </a:prstClr>
                </a:solidFill>
              </a:rPr>
              <a:pPr/>
              <a:t>5/15/2025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784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624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FBA4A0-73B6-49E7-A441-BC8F089A94F0}"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2605689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521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260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46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4" name="Date Placeholder 3"/>
          <p:cNvSpPr>
            <a:spLocks noGrp="1"/>
          </p:cNvSpPr>
          <p:nvPr>
            <p:ph type="dt" sz="half" idx="10"/>
          </p:nvPr>
        </p:nvSpPr>
        <p:spPr/>
        <p:txBody>
          <a:bodyPr/>
          <a:lstStyle/>
          <a:p>
            <a:fld id="{10FBA4A0-73B6-49E7-A441-BC8F089A94F0}"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2660582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9197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0580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4183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691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00D00-C2AA-4AA7-B91E-CA19DF7514B9}" type="datetimeFigureOut">
              <a:rPr lang="en-US" smtClean="0">
                <a:solidFill>
                  <a:prstClr val="black">
                    <a:tint val="75000"/>
                  </a:prstClr>
                </a:solidFill>
              </a:rPr>
              <a:pPr/>
              <a:t>5/15/2025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649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200D00-C2AA-4AA7-B91E-CA19DF7514B9}" type="datetimeFigureOut">
              <a:rPr lang="en-US" smtClean="0">
                <a:solidFill>
                  <a:prstClr val="black">
                    <a:tint val="75000"/>
                  </a:prstClr>
                </a:solidFill>
              </a:rPr>
              <a:pPr/>
              <a:t>5/15/2025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729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8303074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solidFill>
                  <a:prstClr val="black">
                    <a:tint val="75000"/>
                  </a:prstClr>
                </a:solidFill>
              </a:rPr>
              <a:pPr/>
              <a:t>5/15/2025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6902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1189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6666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9397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705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FBA4A0-73B6-49E7-A441-BC8F089A94F0}" type="datetimeFigureOut">
              <a:rPr lang="en-US" smtClean="0"/>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3133395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FBA4A0-73B6-49E7-A441-BC8F089A94F0}" type="datetimeFigureOut">
              <a:rPr lang="en-US" smtClean="0"/>
              <a:t>5/15/2025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581044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FBA4A0-73B6-49E7-A441-BC8F089A94F0}" type="datetimeFigureOut">
              <a:rPr lang="en-US" smtClean="0"/>
              <a:t>5/15/2025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251458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smtClean="0"/>
              <a:t>5/15/2025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538186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3132828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3898522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smtClean="0"/>
              <a:t>5/15/2025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smtClean="0"/>
              <a:t>‹#›</a:t>
            </a:fld>
            <a:endParaRPr lang="en-US"/>
          </a:p>
        </p:txBody>
      </p:sp>
    </p:spTree>
    <p:extLst>
      <p:ext uri="{BB962C8B-B14F-4D97-AF65-F5344CB8AC3E}">
        <p14:creationId xmlns:p14="http://schemas.microsoft.com/office/powerpoint/2010/main" val="51882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77071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6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66504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9" name="Picture 8">
            <a:extLst>
              <a:ext uri="{FF2B5EF4-FFF2-40B4-BE49-F238E27FC236}">
                <a16:creationId xmlns:a16="http://schemas.microsoft.com/office/drawing/2014/main" id="{83126DEC-47AE-4640-B5E8-9AFA4F65C4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38150"/>
            <a:ext cx="990600" cy="990600"/>
          </a:xfrm>
          <a:prstGeom prst="rect">
            <a:avLst/>
          </a:prstGeom>
        </p:spPr>
      </p:pic>
      <p:pic>
        <p:nvPicPr>
          <p:cNvPr id="4" name="Picture 3">
            <a:extLst>
              <a:ext uri="{FF2B5EF4-FFF2-40B4-BE49-F238E27FC236}">
                <a16:creationId xmlns:a16="http://schemas.microsoft.com/office/drawing/2014/main" id="{DED1DEC1-571C-468C-A8FA-427E3E5695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762"/>
            <a:ext cx="9144000" cy="5173261"/>
          </a:xfrm>
          <a:prstGeom prst="rect">
            <a:avLst/>
          </a:prstGeom>
        </p:spPr>
      </p:pic>
      <p:sp>
        <p:nvSpPr>
          <p:cNvPr id="8" name="TextBox 7">
            <a:extLst>
              <a:ext uri="{FF2B5EF4-FFF2-40B4-BE49-F238E27FC236}">
                <a16:creationId xmlns:a16="http://schemas.microsoft.com/office/drawing/2014/main" id="{64F5E035-88AC-47E8-9CFB-61D53F671D0C}"/>
              </a:ext>
            </a:extLst>
          </p:cNvPr>
          <p:cNvSpPr txBox="1"/>
          <p:nvPr/>
        </p:nvSpPr>
        <p:spPr>
          <a:xfrm>
            <a:off x="3429000" y="3105150"/>
            <a:ext cx="5334000" cy="523220"/>
          </a:xfrm>
          <a:prstGeom prst="rect">
            <a:avLst/>
          </a:prstGeom>
          <a:noFill/>
        </p:spPr>
        <p:txBody>
          <a:bodyPr wrap="square">
            <a:spAutoFit/>
          </a:bodyPr>
          <a:lstStyle/>
          <a:p>
            <a:pPr algn="l"/>
            <a:r>
              <a:rPr lang="en-US" sz="2800" b="1" i="0" cap="all" dirty="0">
                <a:solidFill>
                  <a:srgbClr val="00B0F0"/>
                </a:solidFill>
                <a:effectLst/>
                <a:latin typeface="Arial" panose="020B0604020202020204" pitchFamily="34" charset="0"/>
              </a:rPr>
              <a:t>THỨ HAI TUẦN V PHỤC SINH</a:t>
            </a:r>
            <a:endParaRPr lang="en-US" sz="2800" b="1" i="0" dirty="0">
              <a:solidFill>
                <a:srgbClr val="00B0F0"/>
              </a:solidFill>
              <a:effectLst/>
              <a:latin typeface="Helvetica Neue"/>
            </a:endParaRPr>
          </a:p>
        </p:txBody>
      </p:sp>
    </p:spTree>
    <p:extLst>
      <p:ext uri="{BB962C8B-B14F-4D97-AF65-F5344CB8AC3E}">
        <p14:creationId xmlns:p14="http://schemas.microsoft.com/office/powerpoint/2010/main" val="503398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sz="6000" b="1" dirty="0">
                <a:solidFill>
                  <a:srgbClr val="C00000"/>
                </a:solidFill>
                <a:latin typeface="Arial" panose="020B0604020202020204" pitchFamily="34" charset="0"/>
                <a:cs typeface="Arial" panose="020B0604020202020204" pitchFamily="34" charset="0"/>
              </a:rPr>
              <a:t>Ca </a:t>
            </a:r>
            <a:r>
              <a:rPr lang="en-US" sz="6000" b="1" dirty="0" err="1">
                <a:solidFill>
                  <a:srgbClr val="C00000"/>
                </a:solidFill>
                <a:latin typeface="Arial" panose="020B0604020202020204" pitchFamily="34" charset="0"/>
                <a:cs typeface="Arial" panose="020B0604020202020204" pitchFamily="34" charset="0"/>
              </a:rPr>
              <a:t>Kết</a:t>
            </a:r>
            <a:r>
              <a:rPr lang="en-US" sz="6000" b="1" dirty="0">
                <a:solidFill>
                  <a:srgbClr val="C00000"/>
                </a:solidFill>
                <a:latin typeface="Arial" panose="020B0604020202020204" pitchFamily="34" charset="0"/>
                <a:cs typeface="Arial" panose="020B0604020202020204" pitchFamily="34" charset="0"/>
              </a:rPr>
              <a:t> </a:t>
            </a:r>
            <a:r>
              <a:rPr lang="en-US" sz="6000" b="1" dirty="0" err="1">
                <a:solidFill>
                  <a:srgbClr val="C00000"/>
                </a:solidFill>
                <a:latin typeface="Arial" panose="020B0604020202020204" pitchFamily="34" charset="0"/>
                <a:cs typeface="Arial" panose="020B0604020202020204" pitchFamily="34" charset="0"/>
              </a:rPr>
              <a:t>Lễ</a:t>
            </a:r>
            <a:br>
              <a:rPr lang="en-US" dirty="0">
                <a:solidFill>
                  <a:srgbClr val="C00000"/>
                </a:solidFill>
              </a:rPr>
            </a:br>
            <a:endParaRPr lang="en-US" i="1" dirty="0">
              <a:solidFill>
                <a:srgbClr val="002060"/>
              </a:solidFill>
            </a:endParaRPr>
          </a:p>
        </p:txBody>
      </p:sp>
    </p:spTree>
    <p:extLst>
      <p:ext uri="{BB962C8B-B14F-4D97-AF65-F5344CB8AC3E}">
        <p14:creationId xmlns:p14="http://schemas.microsoft.com/office/powerpoint/2010/main" val="469138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9" name="Picture 8">
            <a:extLst>
              <a:ext uri="{FF2B5EF4-FFF2-40B4-BE49-F238E27FC236}">
                <a16:creationId xmlns:a16="http://schemas.microsoft.com/office/drawing/2014/main" id="{83126DEC-47AE-4640-B5E8-9AFA4F65C4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38150"/>
            <a:ext cx="990600" cy="990600"/>
          </a:xfrm>
          <a:prstGeom prst="rect">
            <a:avLst/>
          </a:prstGeom>
        </p:spPr>
      </p:pic>
      <p:pic>
        <p:nvPicPr>
          <p:cNvPr id="4" name="Picture 3">
            <a:extLst>
              <a:ext uri="{FF2B5EF4-FFF2-40B4-BE49-F238E27FC236}">
                <a16:creationId xmlns:a16="http://schemas.microsoft.com/office/drawing/2014/main" id="{DED1DEC1-571C-468C-A8FA-427E3E5695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762"/>
            <a:ext cx="9144000" cy="5173261"/>
          </a:xfrm>
          <a:prstGeom prst="rect">
            <a:avLst/>
          </a:prstGeom>
        </p:spPr>
      </p:pic>
      <p:sp>
        <p:nvSpPr>
          <p:cNvPr id="8" name="TextBox 7">
            <a:extLst>
              <a:ext uri="{FF2B5EF4-FFF2-40B4-BE49-F238E27FC236}">
                <a16:creationId xmlns:a16="http://schemas.microsoft.com/office/drawing/2014/main" id="{64F5E035-88AC-47E8-9CFB-61D53F671D0C}"/>
              </a:ext>
            </a:extLst>
          </p:cNvPr>
          <p:cNvSpPr txBox="1"/>
          <p:nvPr/>
        </p:nvSpPr>
        <p:spPr>
          <a:xfrm>
            <a:off x="3429000" y="3105150"/>
            <a:ext cx="5334000" cy="523220"/>
          </a:xfrm>
          <a:prstGeom prst="rect">
            <a:avLst/>
          </a:prstGeom>
          <a:noFill/>
        </p:spPr>
        <p:txBody>
          <a:bodyPr wrap="square">
            <a:spAutoFit/>
          </a:bodyPr>
          <a:lstStyle/>
          <a:p>
            <a:pPr algn="l"/>
            <a:r>
              <a:rPr lang="en-US" sz="2800" b="1" i="0" cap="all" dirty="0">
                <a:solidFill>
                  <a:srgbClr val="00B0F0"/>
                </a:solidFill>
                <a:effectLst/>
                <a:latin typeface="Arial" panose="020B0604020202020204" pitchFamily="34" charset="0"/>
              </a:rPr>
              <a:t>THỨ HAI TUẦN V PHỤC SINH</a:t>
            </a:r>
            <a:endParaRPr lang="en-US" sz="2800" b="1" i="0" dirty="0">
              <a:solidFill>
                <a:srgbClr val="00B0F0"/>
              </a:solidFill>
              <a:effectLst/>
              <a:latin typeface="Helvetica Neue"/>
            </a:endParaRPr>
          </a:p>
        </p:txBody>
      </p:sp>
    </p:spTree>
    <p:extLst>
      <p:ext uri="{BB962C8B-B14F-4D97-AF65-F5344CB8AC3E}">
        <p14:creationId xmlns:p14="http://schemas.microsoft.com/office/powerpoint/2010/main" val="1510350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4791"/>
            <a:ext cx="9144000" cy="1066800"/>
          </a:xfrm>
        </p:spPr>
        <p:txBody>
          <a:bodyPr>
            <a:normAutofit fontScale="90000"/>
          </a:bodyPr>
          <a:lstStyle/>
          <a:p>
            <a:r>
              <a:rPr lang="en-US" sz="6600" dirty="0">
                <a:solidFill>
                  <a:srgbClr val="C00000"/>
                </a:solidFill>
              </a:rPr>
              <a:t>Ca </a:t>
            </a:r>
            <a:r>
              <a:rPr lang="en-US" sz="6600" dirty="0" err="1">
                <a:solidFill>
                  <a:srgbClr val="C00000"/>
                </a:solidFill>
              </a:rPr>
              <a:t>Nhập</a:t>
            </a:r>
            <a:r>
              <a:rPr lang="en-US" sz="6600" dirty="0">
                <a:solidFill>
                  <a:srgbClr val="C00000"/>
                </a:solidFill>
              </a:rPr>
              <a:t> </a:t>
            </a:r>
            <a:r>
              <a:rPr lang="en-US" sz="6600" dirty="0" err="1">
                <a:solidFill>
                  <a:srgbClr val="C00000"/>
                </a:solidFill>
              </a:rPr>
              <a:t>Lễ</a:t>
            </a:r>
            <a:endParaRPr lang="en-US" i="1" dirty="0">
              <a:solidFill>
                <a:srgbClr val="002060"/>
              </a:solidFill>
            </a:endParaRPr>
          </a:p>
        </p:txBody>
      </p:sp>
      <p:sp>
        <p:nvSpPr>
          <p:cNvPr id="3" name="TextBox 2">
            <a:extLst>
              <a:ext uri="{FF2B5EF4-FFF2-40B4-BE49-F238E27FC236}">
                <a16:creationId xmlns:a16="http://schemas.microsoft.com/office/drawing/2014/main" id="{EF971FBE-6D28-4023-82EF-9752E196DAC8}"/>
              </a:ext>
            </a:extLst>
          </p:cNvPr>
          <p:cNvSpPr txBox="1"/>
          <p:nvPr/>
        </p:nvSpPr>
        <p:spPr>
          <a:xfrm>
            <a:off x="438150" y="1200150"/>
            <a:ext cx="8267700" cy="3477875"/>
          </a:xfrm>
          <a:prstGeom prst="rect">
            <a:avLst/>
          </a:prstGeom>
          <a:noFill/>
        </p:spPr>
        <p:txBody>
          <a:bodyPr wrap="square" rtlCol="0">
            <a:spAutoFit/>
          </a:bodyPr>
          <a:lstStyle/>
          <a:p>
            <a:r>
              <a:rPr lang="vi-VN" sz="4400" b="1" i="0" dirty="0">
                <a:solidFill>
                  <a:srgbClr val="C00000"/>
                </a:solidFill>
                <a:effectLst/>
                <a:latin typeface="Arial" panose="020B0604020202020204" pitchFamily="34" charset="0"/>
              </a:rPr>
              <a:t>Đấng chăn Chiên nhân lành đã phục sinh, Người đã phó mạng sống mình vì con chiên và đã đoái thương chịu chết vì đoàn chiên – Alleluia.</a:t>
            </a:r>
            <a:endParaRPr lang="en-US" sz="4400" b="1" dirty="0">
              <a:solidFill>
                <a:srgbClr val="C00000"/>
              </a:solidFill>
            </a:endParaRPr>
          </a:p>
        </p:txBody>
      </p:sp>
    </p:spTree>
    <p:extLst>
      <p:ext uri="{BB962C8B-B14F-4D97-AF65-F5344CB8AC3E}">
        <p14:creationId xmlns:p14="http://schemas.microsoft.com/office/powerpoint/2010/main" val="2995095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6658"/>
            <a:ext cx="8991600" cy="2571750"/>
          </a:xfrm>
        </p:spPr>
        <p:txBody>
          <a:bodyPr>
            <a:normAutofit fontScale="90000"/>
          </a:bodyPr>
          <a:lstStyle/>
          <a:p>
            <a:pPr algn="l"/>
            <a:r>
              <a:rPr lang="en-US" sz="3600" dirty="0" err="1">
                <a:solidFill>
                  <a:srgbClr val="C00000"/>
                </a:solidFill>
              </a:rPr>
              <a:t>Bài</a:t>
            </a:r>
            <a:r>
              <a:rPr lang="en-US" sz="3600" dirty="0">
                <a:solidFill>
                  <a:srgbClr val="C00000"/>
                </a:solidFill>
              </a:rPr>
              <a:t> </a:t>
            </a:r>
            <a:r>
              <a:rPr lang="en-US" sz="3600" dirty="0" err="1">
                <a:solidFill>
                  <a:srgbClr val="C00000"/>
                </a:solidFill>
              </a:rPr>
              <a:t>đọc</a:t>
            </a:r>
            <a:r>
              <a:rPr lang="en-US" sz="3600" dirty="0">
                <a:solidFill>
                  <a:srgbClr val="C00000"/>
                </a:solidFill>
              </a:rPr>
              <a:t> 1. </a:t>
            </a:r>
            <a:r>
              <a:rPr lang="en-US" sz="4000" b="0" i="0" dirty="0" err="1">
                <a:solidFill>
                  <a:srgbClr val="0070C0"/>
                </a:solidFill>
                <a:effectLst/>
                <a:latin typeface="Arial" panose="020B0604020202020204" pitchFamily="34" charset="0"/>
              </a:rPr>
              <a:t>Cv</a:t>
            </a:r>
            <a:r>
              <a:rPr lang="en-US" sz="4000" b="0" i="0" dirty="0">
                <a:solidFill>
                  <a:srgbClr val="0070C0"/>
                </a:solidFill>
                <a:effectLst/>
                <a:latin typeface="Arial" panose="020B0604020202020204" pitchFamily="34" charset="0"/>
              </a:rPr>
              <a:t> 14, 5-17</a:t>
            </a:r>
            <a:br>
              <a:rPr lang="en-US" sz="4000" dirty="0">
                <a:solidFill>
                  <a:srgbClr val="0070C0"/>
                </a:solidFill>
                <a:latin typeface="Arial" panose="020B0604020202020204" pitchFamily="34" charset="0"/>
                <a:cs typeface="Arial" panose="020B0604020202020204" pitchFamily="34" charset="0"/>
              </a:rPr>
            </a:br>
            <a:r>
              <a:rPr lang="vi-VN" sz="4000" b="1" i="1" dirty="0">
                <a:solidFill>
                  <a:srgbClr val="C00000"/>
                </a:solidFill>
                <a:effectLst/>
                <a:latin typeface="Arial" panose="020B0604020202020204" pitchFamily="34" charset="0"/>
              </a:rPr>
              <a:t>“Chúng tôi rao giảng cho các người bỏ các thần này mà trở về với Thiên Chúa hằng sống”.</a:t>
            </a:r>
            <a:br>
              <a:rPr lang="en-US" sz="4000" b="1" i="1" dirty="0">
                <a:solidFill>
                  <a:srgbClr val="C00000"/>
                </a:solidFill>
                <a:effectLst/>
                <a:latin typeface="Arial" panose="020B0604020202020204" pitchFamily="34" charset="0"/>
              </a:rPr>
            </a:br>
            <a:r>
              <a:rPr lang="vi-VN" sz="4000" dirty="0">
                <a:solidFill>
                  <a:srgbClr val="C00000"/>
                </a:solidFill>
              </a:rPr>
              <a:t>Bài trích sách Công vụ Tông Đồ.</a:t>
            </a:r>
            <a:endParaRPr lang="en-US" sz="4000" dirty="0">
              <a:solidFill>
                <a:srgbClr val="C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698408"/>
            <a:ext cx="4724400" cy="2430685"/>
          </a:xfrm>
          <a:prstGeom prst="rect">
            <a:avLst/>
          </a:prstGeom>
        </p:spPr>
      </p:pic>
    </p:spTree>
    <p:extLst>
      <p:ext uri="{BB962C8B-B14F-4D97-AF65-F5344CB8AC3E}">
        <p14:creationId xmlns:p14="http://schemas.microsoft.com/office/powerpoint/2010/main" val="3148720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F4D4D6-AC79-488D-900A-1681B63EEB5E}"/>
              </a:ext>
            </a:extLst>
          </p:cNvPr>
          <p:cNvSpPr txBox="1"/>
          <p:nvPr/>
        </p:nvSpPr>
        <p:spPr>
          <a:xfrm>
            <a:off x="3352800" y="438150"/>
            <a:ext cx="2667000" cy="830997"/>
          </a:xfrm>
          <a:prstGeom prst="rect">
            <a:avLst/>
          </a:prstGeom>
          <a:noFill/>
        </p:spPr>
        <p:txBody>
          <a:bodyPr wrap="square">
            <a:spAutoFit/>
          </a:bodyPr>
          <a:lstStyle/>
          <a:p>
            <a:r>
              <a:rPr lang="en-US" sz="4800" b="1" dirty="0" err="1">
                <a:solidFill>
                  <a:srgbClr val="C00000"/>
                </a:solidFill>
                <a:latin typeface="Arial" panose="020B0604020202020204" pitchFamily="34" charset="0"/>
              </a:rPr>
              <a:t>Đáp</a:t>
            </a:r>
            <a:r>
              <a:rPr lang="en-US" sz="4800" b="1" dirty="0">
                <a:solidFill>
                  <a:srgbClr val="C00000"/>
                </a:solidFill>
                <a:latin typeface="Arial" panose="020B0604020202020204" pitchFamily="34" charset="0"/>
              </a:rPr>
              <a:t> ca:</a:t>
            </a:r>
            <a:endParaRPr lang="en-US" sz="4800" b="1" dirty="0">
              <a:solidFill>
                <a:srgbClr val="C00000"/>
              </a:solidFill>
            </a:endParaRPr>
          </a:p>
        </p:txBody>
      </p:sp>
      <p:sp>
        <p:nvSpPr>
          <p:cNvPr id="6" name="TextBox 5">
            <a:extLst>
              <a:ext uri="{FF2B5EF4-FFF2-40B4-BE49-F238E27FC236}">
                <a16:creationId xmlns:a16="http://schemas.microsoft.com/office/drawing/2014/main" id="{C8F3F226-75E0-46B7-AC2C-BFC9C8919B3F}"/>
              </a:ext>
            </a:extLst>
          </p:cNvPr>
          <p:cNvSpPr txBox="1"/>
          <p:nvPr/>
        </p:nvSpPr>
        <p:spPr>
          <a:xfrm>
            <a:off x="2076450" y="1504950"/>
            <a:ext cx="5219700" cy="646331"/>
          </a:xfrm>
          <a:prstGeom prst="rect">
            <a:avLst/>
          </a:prstGeom>
          <a:noFill/>
        </p:spPr>
        <p:txBody>
          <a:bodyPr wrap="square">
            <a:spAutoFit/>
          </a:bodyPr>
          <a:lstStyle/>
          <a:p>
            <a:r>
              <a:rPr lang="da-DK" sz="3600" b="0" i="0" dirty="0">
                <a:solidFill>
                  <a:srgbClr val="0070C0"/>
                </a:solidFill>
                <a:effectLst/>
                <a:latin typeface="Arial" panose="020B0604020202020204" pitchFamily="34" charset="0"/>
              </a:rPr>
              <a:t>Tv 113B, 1-2. 3-4. 15-16</a:t>
            </a:r>
            <a:endParaRPr lang="en-US" sz="3600" dirty="0">
              <a:solidFill>
                <a:srgbClr val="0070C0"/>
              </a:solidFill>
            </a:endParaRPr>
          </a:p>
        </p:txBody>
      </p:sp>
      <p:sp>
        <p:nvSpPr>
          <p:cNvPr id="7" name="Title 1">
            <a:extLst>
              <a:ext uri="{FF2B5EF4-FFF2-40B4-BE49-F238E27FC236}">
                <a16:creationId xmlns:a16="http://schemas.microsoft.com/office/drawing/2014/main" id="{76ACB84B-87EF-477B-BB0C-008A186F17AF}"/>
              </a:ext>
            </a:extLst>
          </p:cNvPr>
          <p:cNvSpPr>
            <a:spLocks noGrp="1"/>
          </p:cNvSpPr>
          <p:nvPr>
            <p:ph type="ctrTitle"/>
          </p:nvPr>
        </p:nvSpPr>
        <p:spPr>
          <a:xfrm>
            <a:off x="838200" y="2209801"/>
            <a:ext cx="7467600" cy="2266949"/>
          </a:xfrm>
        </p:spPr>
        <p:txBody>
          <a:bodyPr>
            <a:normAutofit/>
          </a:bodyPr>
          <a:lstStyle/>
          <a:p>
            <a:pPr algn="just"/>
            <a:r>
              <a:rPr lang="vi-VN" b="1" i="0" dirty="0">
                <a:solidFill>
                  <a:srgbClr val="C00000"/>
                </a:solidFill>
                <a:effectLst/>
                <a:latin typeface="Arial" panose="020B0604020202020204" pitchFamily="34" charset="0"/>
              </a:rPr>
              <a:t>Ðáp: Lạy Chúa, không phải cho chúng con, nhưng xin cho danh Ngài rạng sáng</a:t>
            </a:r>
            <a:endParaRPr lang="en-US" b="1" i="1" dirty="0">
              <a:solidFill>
                <a:srgbClr val="C00000"/>
              </a:solidFill>
            </a:endParaRPr>
          </a:p>
        </p:txBody>
      </p:sp>
    </p:spTree>
    <p:extLst>
      <p:ext uri="{BB962C8B-B14F-4D97-AF65-F5344CB8AC3E}">
        <p14:creationId xmlns:p14="http://schemas.microsoft.com/office/powerpoint/2010/main" val="1490017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F4D4D6-AC79-488D-900A-1681B63EEB5E}"/>
              </a:ext>
            </a:extLst>
          </p:cNvPr>
          <p:cNvSpPr txBox="1"/>
          <p:nvPr/>
        </p:nvSpPr>
        <p:spPr>
          <a:xfrm>
            <a:off x="2057400" y="133350"/>
            <a:ext cx="5257800" cy="707886"/>
          </a:xfrm>
          <a:prstGeom prst="rect">
            <a:avLst/>
          </a:prstGeom>
          <a:noFill/>
        </p:spPr>
        <p:txBody>
          <a:bodyPr wrap="square">
            <a:spAutoFit/>
          </a:bodyPr>
          <a:lstStyle/>
          <a:p>
            <a:r>
              <a:rPr lang="en-US" sz="4000" b="1" i="0" dirty="0">
                <a:solidFill>
                  <a:srgbClr val="C00000"/>
                </a:solidFill>
                <a:effectLst/>
                <a:latin typeface="Arial" panose="020B0604020202020204" pitchFamily="34" charset="0"/>
              </a:rPr>
              <a:t>Alleluia: </a:t>
            </a:r>
            <a:r>
              <a:rPr lang="en-US" sz="4000" b="0" i="0" dirty="0">
                <a:solidFill>
                  <a:srgbClr val="0070C0"/>
                </a:solidFill>
                <a:effectLst/>
                <a:latin typeface="Arial" panose="020B0604020202020204" pitchFamily="34" charset="0"/>
              </a:rPr>
              <a:t>Cl 3, 1</a:t>
            </a:r>
            <a:endParaRPr lang="en-US" sz="4000" b="1" dirty="0">
              <a:solidFill>
                <a:srgbClr val="0070C0"/>
              </a:solidFill>
            </a:endParaRPr>
          </a:p>
        </p:txBody>
      </p:sp>
      <p:sp>
        <p:nvSpPr>
          <p:cNvPr id="7" name="Title 1">
            <a:extLst>
              <a:ext uri="{FF2B5EF4-FFF2-40B4-BE49-F238E27FC236}">
                <a16:creationId xmlns:a16="http://schemas.microsoft.com/office/drawing/2014/main" id="{76ACB84B-87EF-477B-BB0C-008A186F17AF}"/>
              </a:ext>
            </a:extLst>
          </p:cNvPr>
          <p:cNvSpPr>
            <a:spLocks noGrp="1"/>
          </p:cNvSpPr>
          <p:nvPr>
            <p:ph type="ctrTitle"/>
          </p:nvPr>
        </p:nvSpPr>
        <p:spPr>
          <a:xfrm>
            <a:off x="533400" y="1733550"/>
            <a:ext cx="8153400" cy="2266949"/>
          </a:xfrm>
        </p:spPr>
        <p:txBody>
          <a:bodyPr>
            <a:noAutofit/>
          </a:bodyPr>
          <a:lstStyle/>
          <a:p>
            <a:pPr algn="just"/>
            <a:r>
              <a:rPr lang="vi-VN" b="1" i="0" dirty="0">
                <a:solidFill>
                  <a:srgbClr val="C00000"/>
                </a:solidFill>
                <a:effectLst/>
                <a:latin typeface="Arial" panose="020B0604020202020204" pitchFamily="34" charset="0"/>
              </a:rPr>
              <a:t>Alleluia, alleluia! – Nếu anh em sống lại làm một với Ðức Kitô, thì anh em hãy tìm kiếm những sự cao siêu trên trời, nơi Ðức Kitô đang ngự bên hữu Thiên Chúa. – Alleluia.</a:t>
            </a:r>
            <a:endParaRPr lang="en-US" b="1" i="1" dirty="0">
              <a:solidFill>
                <a:srgbClr val="C00000"/>
              </a:solidFill>
            </a:endParaRPr>
          </a:p>
        </p:txBody>
      </p:sp>
    </p:spTree>
    <p:extLst>
      <p:ext uri="{BB962C8B-B14F-4D97-AF65-F5344CB8AC3E}">
        <p14:creationId xmlns:p14="http://schemas.microsoft.com/office/powerpoint/2010/main" val="1426662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9" name="Picture 8">
            <a:extLst>
              <a:ext uri="{FF2B5EF4-FFF2-40B4-BE49-F238E27FC236}">
                <a16:creationId xmlns:a16="http://schemas.microsoft.com/office/drawing/2014/main" id="{83126DEC-47AE-4640-B5E8-9AFA4F65C4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38150"/>
            <a:ext cx="990600" cy="990600"/>
          </a:xfrm>
          <a:prstGeom prst="rect">
            <a:avLst/>
          </a:prstGeom>
        </p:spPr>
      </p:pic>
      <p:pic>
        <p:nvPicPr>
          <p:cNvPr id="4" name="Picture 3">
            <a:extLst>
              <a:ext uri="{FF2B5EF4-FFF2-40B4-BE49-F238E27FC236}">
                <a16:creationId xmlns:a16="http://schemas.microsoft.com/office/drawing/2014/main" id="{DED1DEC1-571C-468C-A8FA-427E3E5695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73261"/>
          </a:xfrm>
          <a:prstGeom prst="rect">
            <a:avLst/>
          </a:prstGeom>
        </p:spPr>
      </p:pic>
      <p:sp>
        <p:nvSpPr>
          <p:cNvPr id="8" name="TextBox 7">
            <a:extLst>
              <a:ext uri="{FF2B5EF4-FFF2-40B4-BE49-F238E27FC236}">
                <a16:creationId xmlns:a16="http://schemas.microsoft.com/office/drawing/2014/main" id="{64F5E035-88AC-47E8-9CFB-61D53F671D0C}"/>
              </a:ext>
            </a:extLst>
          </p:cNvPr>
          <p:cNvSpPr txBox="1"/>
          <p:nvPr/>
        </p:nvSpPr>
        <p:spPr>
          <a:xfrm>
            <a:off x="3429000" y="3028950"/>
            <a:ext cx="5334000" cy="646331"/>
          </a:xfrm>
          <a:prstGeom prst="rect">
            <a:avLst/>
          </a:prstGeom>
          <a:noFill/>
        </p:spPr>
        <p:txBody>
          <a:bodyPr wrap="square">
            <a:spAutoFit/>
          </a:bodyPr>
          <a:lstStyle/>
          <a:p>
            <a:pPr algn="l"/>
            <a:r>
              <a:rPr lang="nb-NO" sz="3600" b="1" i="0" dirty="0">
                <a:solidFill>
                  <a:srgbClr val="0070C0"/>
                </a:solidFill>
                <a:effectLst/>
                <a:latin typeface="Arial" panose="020B0604020202020204" pitchFamily="34" charset="0"/>
              </a:rPr>
              <a:t>Phúc Âm: Ga 14, 21-26</a:t>
            </a:r>
            <a:endParaRPr lang="en-US" sz="3600" b="1" i="0" dirty="0">
              <a:solidFill>
                <a:srgbClr val="0070C0"/>
              </a:solidFill>
              <a:effectLst/>
              <a:latin typeface="Helvetica Neue"/>
            </a:endParaRPr>
          </a:p>
        </p:txBody>
      </p:sp>
    </p:spTree>
    <p:extLst>
      <p:ext uri="{BB962C8B-B14F-4D97-AF65-F5344CB8AC3E}">
        <p14:creationId xmlns:p14="http://schemas.microsoft.com/office/powerpoint/2010/main" val="232131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751083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1"/>
            <a:ext cx="5334000" cy="5143499"/>
          </a:xfrm>
        </p:spPr>
        <p:txBody>
          <a:bodyPr/>
          <a:lstStyle/>
          <a:p>
            <a:r>
              <a:rPr lang="en-US" sz="6000" dirty="0">
                <a:solidFill>
                  <a:srgbClr val="C00000"/>
                </a:solidFill>
              </a:rPr>
              <a:t>Ca </a:t>
            </a:r>
            <a:r>
              <a:rPr lang="en-US" sz="6000" dirty="0" err="1">
                <a:solidFill>
                  <a:srgbClr val="C00000"/>
                </a:solidFill>
              </a:rPr>
              <a:t>Dâng</a:t>
            </a:r>
            <a:r>
              <a:rPr lang="en-US" sz="6000" dirty="0">
                <a:solidFill>
                  <a:srgbClr val="C00000"/>
                </a:solidFill>
              </a:rPr>
              <a:t> </a:t>
            </a:r>
            <a:r>
              <a:rPr lang="en-US" sz="6000" dirty="0" err="1">
                <a:solidFill>
                  <a:srgbClr val="C00000"/>
                </a:solidFill>
              </a:rPr>
              <a:t>Lễ</a:t>
            </a:r>
            <a:br>
              <a:rPr lang="en-US" sz="6000" dirty="0">
                <a:solidFill>
                  <a:srgbClr val="C00000"/>
                </a:solidFill>
              </a:rPr>
            </a:br>
            <a:endParaRPr lang="en-US" i="1" dirty="0">
              <a:solidFill>
                <a:srgbClr val="0070C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95250"/>
            <a:ext cx="4352925" cy="5143500"/>
          </a:xfrm>
          <a:prstGeom prst="rect">
            <a:avLst/>
          </a:prstGeom>
        </p:spPr>
      </p:pic>
    </p:spTree>
    <p:extLst>
      <p:ext uri="{BB962C8B-B14F-4D97-AF65-F5344CB8AC3E}">
        <p14:creationId xmlns:p14="http://schemas.microsoft.com/office/powerpoint/2010/main" val="2343456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09550"/>
            <a:ext cx="9144000" cy="1123950"/>
          </a:xfrm>
        </p:spPr>
        <p:txBody>
          <a:bodyPr/>
          <a:lstStyle/>
          <a:p>
            <a:r>
              <a:rPr lang="en-US" sz="6000" b="1" dirty="0">
                <a:solidFill>
                  <a:srgbClr val="C00000"/>
                </a:solidFill>
              </a:rPr>
              <a:t>Ca </a:t>
            </a:r>
            <a:r>
              <a:rPr lang="en-US" sz="6000" b="1" dirty="0" err="1">
                <a:solidFill>
                  <a:srgbClr val="C00000"/>
                </a:solidFill>
              </a:rPr>
              <a:t>Hiệp</a:t>
            </a:r>
            <a:r>
              <a:rPr lang="en-US" sz="6000" b="1" dirty="0">
                <a:solidFill>
                  <a:srgbClr val="C00000"/>
                </a:solidFill>
              </a:rPr>
              <a:t> </a:t>
            </a:r>
            <a:r>
              <a:rPr lang="en-US" sz="6000" b="1" dirty="0" err="1">
                <a:solidFill>
                  <a:srgbClr val="C00000"/>
                </a:solidFill>
              </a:rPr>
              <a:t>Lễ</a:t>
            </a:r>
            <a:endParaRPr lang="en-US" b="1" i="1" dirty="0">
              <a:solidFill>
                <a:srgbClr val="002060"/>
              </a:solidFill>
            </a:endParaRPr>
          </a:p>
        </p:txBody>
      </p:sp>
      <p:sp>
        <p:nvSpPr>
          <p:cNvPr id="3" name="TextBox 2">
            <a:extLst>
              <a:ext uri="{FF2B5EF4-FFF2-40B4-BE49-F238E27FC236}">
                <a16:creationId xmlns:a16="http://schemas.microsoft.com/office/drawing/2014/main" id="{ABFBF290-4444-4063-8694-9B186C774C95}"/>
              </a:ext>
            </a:extLst>
          </p:cNvPr>
          <p:cNvSpPr txBox="1"/>
          <p:nvPr/>
        </p:nvSpPr>
        <p:spPr>
          <a:xfrm>
            <a:off x="533400" y="1200150"/>
            <a:ext cx="8458200" cy="3477875"/>
          </a:xfrm>
          <a:prstGeom prst="rect">
            <a:avLst/>
          </a:prstGeom>
          <a:noFill/>
        </p:spPr>
        <p:txBody>
          <a:bodyPr wrap="square" rtlCol="0">
            <a:spAutoFit/>
          </a:bodyPr>
          <a:lstStyle/>
          <a:p>
            <a:r>
              <a:rPr lang="vi-VN" sz="4400" b="1" i="0" dirty="0">
                <a:solidFill>
                  <a:srgbClr val="C00000"/>
                </a:solidFill>
                <a:effectLst/>
                <a:latin typeface="Arial" panose="020B0604020202020204" pitchFamily="34" charset="0"/>
              </a:rPr>
              <a:t>Chúa phán: “Thầy để lại bình an cho các con, Thầy ban bình an của Thầy cho các con. Thầy ban cho cac con không như thế gian ban tặng – Alleluia.</a:t>
            </a:r>
            <a:endParaRPr lang="en-US" sz="4400" b="1" dirty="0">
              <a:solidFill>
                <a:srgbClr val="C00000"/>
              </a:solidFill>
            </a:endParaRPr>
          </a:p>
        </p:txBody>
      </p:sp>
    </p:spTree>
    <p:extLst>
      <p:ext uri="{BB962C8B-B14F-4D97-AF65-F5344CB8AC3E}">
        <p14:creationId xmlns:p14="http://schemas.microsoft.com/office/powerpoint/2010/main" val="18034163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217</Words>
  <Application>Microsoft Office PowerPoint</Application>
  <PresentationFormat>On-screen Show (16:9)</PresentationFormat>
  <Paragraphs>16</Paragraphs>
  <Slides>11</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11</vt:i4>
      </vt:variant>
    </vt:vector>
  </HeadingPairs>
  <TitlesOfParts>
    <vt:vector size="18" baseType="lpstr">
      <vt:lpstr>Arial</vt:lpstr>
      <vt:lpstr>Calibri</vt:lpstr>
      <vt:lpstr>Helvetica Neue</vt:lpstr>
      <vt:lpstr>UTM American Sans</vt:lpstr>
      <vt:lpstr>Office Theme</vt:lpstr>
      <vt:lpstr>12_Office Theme</vt:lpstr>
      <vt:lpstr>14_Office Theme</vt:lpstr>
      <vt:lpstr>PowerPoint Presentation</vt:lpstr>
      <vt:lpstr>Ca Nhập Lễ</vt:lpstr>
      <vt:lpstr>Bài đọc 1. Cv 14, 5-17 “Chúng tôi rao giảng cho các người bỏ các thần này mà trở về với Thiên Chúa hằng sống”. Bài trích sách Công vụ Tông Đồ.</vt:lpstr>
      <vt:lpstr>Ðáp: Lạy Chúa, không phải cho chúng con, nhưng xin cho danh Ngài rạng sáng</vt:lpstr>
      <vt:lpstr>Alleluia, alleluia! – Nếu anh em sống lại làm một với Ðức Kitô, thì anh em hãy tìm kiếm những sự cao siêu trên trời, nơi Ðức Kitô đang ngự bên hữu Thiên Chúa. – Alleluia.</vt:lpstr>
      <vt:lpstr>PowerPoint Presentation</vt:lpstr>
      <vt:lpstr>PowerPoint Presentation</vt:lpstr>
      <vt:lpstr>Ca Dâng Lễ </vt:lpstr>
      <vt:lpstr>Ca Hiệp Lễ</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PC</cp:lastModifiedBy>
  <cp:revision>19</cp:revision>
  <dcterms:created xsi:type="dcterms:W3CDTF">2025-03-12T05:53:40Z</dcterms:created>
  <dcterms:modified xsi:type="dcterms:W3CDTF">2025-05-15T14:33:01Z</dcterms:modified>
</cp:coreProperties>
</file>