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1" r:id="rId11"/>
    <p:sldId id="1046" r:id="rId12"/>
    <p:sldId id="346" r:id="rId13"/>
    <p:sldId id="445" r:id="rId14"/>
    <p:sldId id="1062"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165218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690489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4" name="Picture 2" descr="t2 t6 TN">
            <a:extLst>
              <a:ext uri="{FF2B5EF4-FFF2-40B4-BE49-F238E27FC236}">
                <a16:creationId xmlns:a16="http://schemas.microsoft.com/office/drawing/2014/main" id="{26F28288-2CA6-432F-ACCF-DFBDDB1D5FD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516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4" name="Picture 2" descr="t2 t6 TN">
            <a:extLst>
              <a:ext uri="{FF2B5EF4-FFF2-40B4-BE49-F238E27FC236}">
                <a16:creationId xmlns:a16="http://schemas.microsoft.com/office/drawing/2014/main" id="{26F28288-2CA6-432F-ACCF-DFBDDB1D5FD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516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6236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9"/>
            <a:ext cx="9144000" cy="4400532"/>
          </a:xfrm>
        </p:spPr>
        <p:txBody>
          <a:bodyPr>
            <a:normAutofit/>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sz="4000" b="1" i="0" dirty="0">
                <a:solidFill>
                  <a:schemeClr val="bg1"/>
                </a:solidFill>
                <a:effectLst/>
                <a:latin typeface="Arial" panose="020B0604020202020204" pitchFamily="34" charset="0"/>
              </a:rPr>
              <a:t>Xin Chúa trở thành núi đá cho tôi trú ẩn, trở thành chiến lũy kiên cố để cứu độ tôi. Bởi Chúa là Đá Tảng, là chiến lũy của tôi, vì uy danh Chúa, Chúa sẽ dìu dắt và hướng dẫn tôi.</a:t>
            </a:r>
            <a:endParaRPr lang="vi-VN" sz="4000"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39102"/>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a:solidFill>
                  <a:schemeClr val="bg1"/>
                </a:solidFill>
                <a:effectLst/>
                <a:latin typeface="Arial" panose="020B0604020202020204" pitchFamily="34" charset="0"/>
              </a:rPr>
              <a:t>St 4,1-15.25</a:t>
            </a:r>
            <a:endParaRPr lang="en-US" sz="4000" b="1" i="0" dirty="0">
              <a:solidFill>
                <a:schemeClr val="bg1"/>
              </a:solidFill>
              <a:effectLst/>
              <a:latin typeface="Helvetica Neue"/>
            </a:endParaRPr>
          </a:p>
          <a:p>
            <a:pPr algn="just"/>
            <a:r>
              <a:rPr lang="en-US" sz="4000" b="1" i="0" dirty="0">
                <a:solidFill>
                  <a:schemeClr val="bg1"/>
                </a:solidFill>
                <a:effectLst/>
                <a:latin typeface="Arial" panose="020B0604020202020204" pitchFamily="34" charset="0"/>
              </a:rPr>
              <a:t>“</a:t>
            </a:r>
            <a:r>
              <a:rPr lang="en-US" sz="4000" b="1" i="1" dirty="0">
                <a:solidFill>
                  <a:schemeClr val="bg1"/>
                </a:solidFill>
                <a:effectLst/>
                <a:latin typeface="Arial" panose="020B0604020202020204" pitchFamily="34" charset="0"/>
              </a:rPr>
              <a:t>Cain </a:t>
            </a:r>
            <a:r>
              <a:rPr lang="en-US" sz="4000" b="1" i="1" dirty="0" err="1">
                <a:solidFill>
                  <a:schemeClr val="bg1"/>
                </a:solidFill>
                <a:effectLst/>
                <a:latin typeface="Arial" panose="020B0604020202020204" pitchFamily="34" charset="0"/>
              </a:rPr>
              <a:t>xông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giết</a:t>
            </a:r>
            <a:r>
              <a:rPr lang="en-US" sz="4000" b="1" i="1" dirty="0">
                <a:solidFill>
                  <a:schemeClr val="bg1"/>
                </a:solidFill>
                <a:effectLst/>
                <a:latin typeface="Arial" panose="020B0604020202020204" pitchFamily="34" charset="0"/>
              </a:rPr>
              <a:t> Abel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mình</a:t>
            </a:r>
            <a:r>
              <a:rPr lang="en-US" sz="4000" b="1" i="1"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0"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nn-NO" sz="4000" b="1" i="0" dirty="0">
                <a:solidFill>
                  <a:schemeClr val="bg1"/>
                </a:solidFill>
                <a:effectLst/>
                <a:latin typeface="Arial" panose="020B0604020202020204" pitchFamily="34" charset="0"/>
              </a:rPr>
              <a:t>Tv 49, 1 và 8. 16bc-17. 20-21</a:t>
            </a:r>
            <a:br>
              <a:rPr lang="en-US" sz="4000" b="1" i="0" dirty="0">
                <a:solidFill>
                  <a:schemeClr val="bg1"/>
                </a:solidFill>
                <a:effectLst/>
                <a:latin typeface="Helvetica Neue"/>
              </a:rPr>
            </a:br>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Hãy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hiến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dâng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Thiên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lời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khen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ngợi</a:t>
            </a:r>
            <a:br>
              <a:rPr lang="en-US" sz="4800" b="0" i="0" dirty="0">
                <a:solidFill>
                  <a:schemeClr val="bg1"/>
                </a:solidFill>
                <a:effectLst/>
                <a:latin typeface="Helvetica Neue"/>
              </a:rPr>
            </a:br>
            <a:endParaRPr lang="en-US" sz="48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4" name="Picture 2" descr="t2 t6 TN">
            <a:extLst>
              <a:ext uri="{FF2B5EF4-FFF2-40B4-BE49-F238E27FC236}">
                <a16:creationId xmlns:a16="http://schemas.microsoft.com/office/drawing/2014/main" id="{26F28288-2CA6-432F-ACCF-DFBDDB1D5FD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51625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831797-6347-4DA4-8503-FFF0432DF2C9}"/>
              </a:ext>
            </a:extLst>
          </p:cNvPr>
          <p:cNvSpPr txBox="1"/>
          <p:nvPr/>
        </p:nvSpPr>
        <p:spPr>
          <a:xfrm>
            <a:off x="4724400" y="2952750"/>
            <a:ext cx="426720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PHÚC ÂM: Mc 8, 11-13</a:t>
            </a:r>
            <a:endParaRPr lang="en-US" sz="2400" b="1" dirty="0">
              <a:solidFill>
                <a:srgbClr val="FFFF00"/>
              </a:solidFill>
            </a:endParaRPr>
          </a:p>
        </p:txBody>
      </p:sp>
    </p:spTree>
    <p:extLst>
      <p:ext uri="{BB962C8B-B14F-4D97-AF65-F5344CB8AC3E}">
        <p14:creationId xmlns:p14="http://schemas.microsoft.com/office/powerpoint/2010/main" val="15827035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vi-VN"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183</Words>
  <Application>Microsoft Office PowerPoint</Application>
  <PresentationFormat>On-screen Show (16:9)</PresentationFormat>
  <Paragraphs>14</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Xin Chúa trở thành núi đá cho tôi trú ẩn, trở thành chiến lũy kiên cố để cứu độ tôi. Bởi Chúa là Đá Tảng, là chiến lũy của tôi, vì uy danh Chúa, Chúa sẽ dìu dắt và hướng dẫn tôi.</vt:lpstr>
      <vt:lpstr>PowerPoint Presentation</vt:lpstr>
      <vt:lpstr>Ðáp Ca:  Tv 49, 1 và 8. 16bc-17. 20-21 Ðáp: Hãy hiến dâng Thiên Chúa lời khen ngợi </vt:lpstr>
      <vt:lpstr>Alleluia – Alleluia – Chúa phán: “Thầy gọi các con là bạn hữu, vì tất cả những gì Thầy đã nghe biết nơi Cha Thầy, thì Thầy đã cho các con biết –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131</cp:revision>
  <dcterms:created xsi:type="dcterms:W3CDTF">2021-12-05T01:20:54Z</dcterms:created>
  <dcterms:modified xsi:type="dcterms:W3CDTF">2025-02-12T11:25:00Z</dcterms:modified>
</cp:coreProperties>
</file>