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4" r:id="rId2"/>
    <p:sldMasterId id="2147483828" r:id="rId3"/>
  </p:sldMasterIdLst>
  <p:notesMasterIdLst>
    <p:notesMasterId r:id="rId15"/>
  </p:notesMasterIdLst>
  <p:sldIdLst>
    <p:sldId id="256" r:id="rId4"/>
    <p:sldId id="358" r:id="rId5"/>
    <p:sldId id="387" r:id="rId6"/>
    <p:sldId id="370" r:id="rId7"/>
    <p:sldId id="463" r:id="rId8"/>
    <p:sldId id="475" r:id="rId9"/>
    <p:sldId id="461" r:id="rId10"/>
    <p:sldId id="414" r:id="rId11"/>
    <p:sldId id="422" r:id="rId12"/>
    <p:sldId id="433" r:id="rId13"/>
    <p:sldId id="476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1DE4D-090A-48C9-99B7-0BB1FB5F858F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04401-F08B-4ACC-99CD-2533AB8AC2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353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F04401-F08B-4ACC-99CD-2533AB8AC23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101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890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366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179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967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09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8301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9589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311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04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7841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624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6895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5212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2602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460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820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197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0580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4183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918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6494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729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3074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6902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1893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666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69397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705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9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04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458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86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2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2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BA4A0-73B6-49E7-A441-BC8F089A94F0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5DA27C-BF99-49E1-A446-41D24B00F5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820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70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68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5/22/2025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6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" name="Picture 2" descr="t2 t6 PS">
            <a:extLst>
              <a:ext uri="{FF2B5EF4-FFF2-40B4-BE49-F238E27FC236}">
                <a16:creationId xmlns:a16="http://schemas.microsoft.com/office/drawing/2014/main" id="{90D08C48-13F3-4E94-8923-55633AAC4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EEB441-9CF6-4C2E-977F-044BB5D231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E1FC59-8531-4007-81BC-D825376C1C51}"/>
              </a:ext>
            </a:extLst>
          </p:cNvPr>
          <p:cNvSpPr txBox="1"/>
          <p:nvPr/>
        </p:nvSpPr>
        <p:spPr>
          <a:xfrm>
            <a:off x="3733800" y="2857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VI PHỤC 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503398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br>
              <a:rPr lang="en-US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1388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" name="Picture 2" descr="t2 t6 PS">
            <a:extLst>
              <a:ext uri="{FF2B5EF4-FFF2-40B4-BE49-F238E27FC236}">
                <a16:creationId xmlns:a16="http://schemas.microsoft.com/office/drawing/2014/main" id="{90D08C48-13F3-4E94-8923-55633AAC4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EEB441-9CF6-4C2E-977F-044BB5D231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E1FC59-8531-4007-81BC-D825376C1C51}"/>
              </a:ext>
            </a:extLst>
          </p:cNvPr>
          <p:cNvSpPr txBox="1"/>
          <p:nvPr/>
        </p:nvSpPr>
        <p:spPr>
          <a:xfrm>
            <a:off x="3733800" y="285750"/>
            <a:ext cx="5334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VI PHỤC 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9440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228600" y="134791"/>
            <a:ext cx="9144000" cy="760559"/>
          </a:xfrm>
        </p:spPr>
        <p:txBody>
          <a:bodyPr>
            <a:normAutofit fontScale="90000"/>
          </a:bodyPr>
          <a:lstStyle/>
          <a:p>
            <a:r>
              <a:rPr lang="en-US" sz="6600" b="1" dirty="0">
                <a:solidFill>
                  <a:srgbClr val="C00000"/>
                </a:solidFill>
              </a:rPr>
              <a:t>Ca </a:t>
            </a:r>
            <a:r>
              <a:rPr lang="en-US" sz="6600" b="1" dirty="0" err="1">
                <a:solidFill>
                  <a:srgbClr val="C00000"/>
                </a:solidFill>
              </a:rPr>
              <a:t>Nhập</a:t>
            </a:r>
            <a:r>
              <a:rPr lang="en-US" sz="6600" b="1" dirty="0">
                <a:solidFill>
                  <a:srgbClr val="C00000"/>
                </a:solidFill>
              </a:rPr>
              <a:t> </a:t>
            </a:r>
            <a:r>
              <a:rPr lang="en-US" sz="66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971FBE-6D28-4023-82EF-9752E196DAC8}"/>
              </a:ext>
            </a:extLst>
          </p:cNvPr>
          <p:cNvSpPr txBox="1"/>
          <p:nvPr/>
        </p:nvSpPr>
        <p:spPr>
          <a:xfrm>
            <a:off x="533400" y="1123950"/>
            <a:ext cx="82677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 Kitô một khi từ cõi chết sống lại, thì không còn chết nữa, sự chết không còn làm chủ được Người nữa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095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26658"/>
            <a:ext cx="8991600" cy="2571750"/>
          </a:xfrm>
        </p:spPr>
        <p:txBody>
          <a:bodyPr>
            <a:normAutofit/>
          </a:bodyPr>
          <a:lstStyle/>
          <a:p>
            <a:pPr algn="l"/>
            <a:r>
              <a:rPr lang="en-US" sz="3600" dirty="0" err="1">
                <a:solidFill>
                  <a:srgbClr val="C00000"/>
                </a:solidFill>
              </a:rPr>
              <a:t>Bài</a:t>
            </a:r>
            <a:r>
              <a:rPr lang="en-US" sz="3600" dirty="0">
                <a:solidFill>
                  <a:srgbClr val="C00000"/>
                </a:solidFill>
              </a:rPr>
              <a:t> </a:t>
            </a:r>
            <a:r>
              <a:rPr lang="en-US" sz="3600" dirty="0" err="1">
                <a:solidFill>
                  <a:srgbClr val="C00000"/>
                </a:solidFill>
              </a:rPr>
              <a:t>đọc</a:t>
            </a:r>
            <a:r>
              <a:rPr lang="en-US" sz="3600" dirty="0">
                <a:solidFill>
                  <a:srgbClr val="C00000"/>
                </a:solidFill>
              </a:rPr>
              <a:t> 1</a:t>
            </a:r>
            <a: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16, 11-15</a:t>
            </a:r>
            <a:br>
              <a:rPr lang="en-US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mở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bà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ý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nghe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lời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Phaolô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giảng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dạy</a:t>
            </a:r>
            <a:r>
              <a:rPr lang="en-US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</a:t>
            </a:r>
            <a:br>
              <a:rPr lang="en-US" sz="1600" b="0" i="1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</a:br>
            <a:r>
              <a:rPr lang="vi-VN" sz="4000" dirty="0">
                <a:solidFill>
                  <a:srgbClr val="C00000"/>
                </a:solidFill>
              </a:rPr>
              <a:t>Bài trích sách Công vụ Tông Đồ.</a:t>
            </a:r>
            <a:endParaRPr lang="en-US" sz="40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713615"/>
            <a:ext cx="4724400" cy="243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205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3352800" y="438150"/>
            <a:ext cx="2667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8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1600200" y="1504950"/>
            <a:ext cx="6553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Tv 149, 1-2. 3-4. 5 </a:t>
            </a:r>
            <a:r>
              <a:rPr lang="en-US" sz="36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6a </a:t>
            </a:r>
            <a:r>
              <a:rPr lang="en-US" sz="3600" b="0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 9b</a:t>
            </a:r>
            <a:endParaRPr lang="en-US" sz="3600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209801"/>
            <a:ext cx="7467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Chúa yêu thương dân Người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057400" y="285750"/>
            <a:ext cx="52578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Alleluia: </a:t>
            </a:r>
            <a:r>
              <a:rPr lang="en-US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Ga 14, 13</a:t>
            </a:r>
            <a:endParaRPr lang="en-US" sz="4000" b="1" dirty="0">
              <a:solidFill>
                <a:srgbClr val="0070C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3400" y="1733550"/>
            <a:ext cx="8153400" cy="226694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“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bỏ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mồ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côi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”. – Alleluia.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66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>
              <a:solidFill>
                <a:srgbClr val="002060"/>
              </a:solidFill>
            </a:endParaRPr>
          </a:p>
        </p:txBody>
      </p:sp>
      <p:pic>
        <p:nvPicPr>
          <p:cNvPr id="3" name="Picture 2" descr="t2 t6 PS">
            <a:extLst>
              <a:ext uri="{FF2B5EF4-FFF2-40B4-BE49-F238E27FC236}">
                <a16:creationId xmlns:a16="http://schemas.microsoft.com/office/drawing/2014/main" id="{90D08C48-13F3-4E94-8923-55633AAC4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8EEB441-9CF6-4C2E-977F-044BB5D231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E1FC59-8531-4007-81BC-D825376C1C51}"/>
              </a:ext>
            </a:extLst>
          </p:cNvPr>
          <p:cNvSpPr txBox="1"/>
          <p:nvPr/>
        </p:nvSpPr>
        <p:spPr>
          <a:xfrm>
            <a:off x="4191000" y="3181350"/>
            <a:ext cx="4800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28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 Âm: Ga 15, 26-16, 4</a:t>
            </a:r>
            <a:endParaRPr lang="en-US" sz="2800" b="1" i="0" dirty="0">
              <a:solidFill>
                <a:srgbClr val="FF00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53500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08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Dâng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4560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81000" y="438150"/>
            <a:ext cx="9144000" cy="11239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</a:rPr>
              <a:t>Ca </a:t>
            </a:r>
            <a:r>
              <a:rPr lang="en-US" sz="6000" b="1" dirty="0" err="1">
                <a:solidFill>
                  <a:srgbClr val="C00000"/>
                </a:solidFill>
              </a:rPr>
              <a:t>Hiệp</a:t>
            </a:r>
            <a:r>
              <a:rPr lang="en-US" sz="6000" b="1" dirty="0">
                <a:solidFill>
                  <a:srgbClr val="C00000"/>
                </a:solidFill>
              </a:rPr>
              <a:t> </a:t>
            </a:r>
            <a:r>
              <a:rPr lang="en-US" sz="6000" b="1" dirty="0" err="1">
                <a:solidFill>
                  <a:srgbClr val="C00000"/>
                </a:solidFill>
              </a:rPr>
              <a:t>Lễ</a:t>
            </a:r>
            <a:endParaRPr lang="en-US" b="1" i="1" dirty="0">
              <a:solidFill>
                <a:srgbClr val="00206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FBF290-4444-4063-8694-9B186C774C95}"/>
              </a:ext>
            </a:extLst>
          </p:cNvPr>
          <p:cNvSpPr txBox="1"/>
          <p:nvPr/>
        </p:nvSpPr>
        <p:spPr>
          <a:xfrm>
            <a:off x="533400" y="1504950"/>
            <a:ext cx="84582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đứng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giữa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môn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đệ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Bình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an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– Alleluia.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416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180</Words>
  <Application>Microsoft Office PowerPoint</Application>
  <PresentationFormat>On-screen Show (16:9)</PresentationFormat>
  <Paragraphs>16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UTM American Sans</vt:lpstr>
      <vt:lpstr>Office Theme</vt:lpstr>
      <vt:lpstr>12_Office Theme</vt:lpstr>
      <vt:lpstr>14_Office Theme</vt:lpstr>
      <vt:lpstr>PowerPoint Presentation</vt:lpstr>
      <vt:lpstr>Ca Nhập Lễ</vt:lpstr>
      <vt:lpstr>Bài đọc 1. Cv 16, 11-15 “Chúa đã mở lòng cho bà chú ý nghe những lời Phaolô giảng dạy”. Bài trích sách Công vụ Tông Đồ.</vt:lpstr>
      <vt:lpstr>Ðáp: Chúa yêu thương dân Người.</vt:lpstr>
      <vt:lpstr>Alleluia, alleluia! – Chúa phán: “Thầy sẽ không bỏ các con mồ côi: Thầy sẽ đến với các con và lòng các con sẽ vui mừng”. – Alleluia.</vt:lpstr>
      <vt:lpstr>PowerPoint Presentation</vt:lpstr>
      <vt:lpstr>PowerPoint Presentation</vt:lpstr>
      <vt:lpstr>Ca Dâng Lễ </vt:lpstr>
      <vt:lpstr>Ca Hiệp Lễ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Hùng Nam</dc:creator>
  <cp:lastModifiedBy>PC</cp:lastModifiedBy>
  <cp:revision>23</cp:revision>
  <dcterms:created xsi:type="dcterms:W3CDTF">2025-03-12T05:53:40Z</dcterms:created>
  <dcterms:modified xsi:type="dcterms:W3CDTF">2025-05-22T09:45:10Z</dcterms:modified>
</cp:coreProperties>
</file>