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04" r:id="rId2"/>
    <p:sldMasterId id="2147483828" r:id="rId3"/>
  </p:sldMasterIdLst>
  <p:notesMasterIdLst>
    <p:notesMasterId r:id="rId15"/>
  </p:notesMasterIdLst>
  <p:sldIdLst>
    <p:sldId id="256" r:id="rId4"/>
    <p:sldId id="358" r:id="rId5"/>
    <p:sldId id="387" r:id="rId6"/>
    <p:sldId id="370" r:id="rId7"/>
    <p:sldId id="463" r:id="rId8"/>
    <p:sldId id="479" r:id="rId9"/>
    <p:sldId id="461" r:id="rId10"/>
    <p:sldId id="414" r:id="rId11"/>
    <p:sldId id="422" r:id="rId12"/>
    <p:sldId id="433" r:id="rId13"/>
    <p:sldId id="480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860" y="3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81DE4D-090A-48C9-99B7-0BB1FB5F858F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04401-F08B-4ACC-99CD-2533AB8AC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353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04401-F08B-4ACC-99CD-2533AB8AC23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410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890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366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417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967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0973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8301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958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431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3041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7841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624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6895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5212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2602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460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5820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9197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0580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4183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6918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6494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729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3074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6902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1189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6666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9397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705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395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044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458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186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828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522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BA4A0-73B6-49E7-A441-BC8F089A94F0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820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770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6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66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026" name="Picture 2" descr="t2 t7 PS">
            <a:extLst>
              <a:ext uri="{FF2B5EF4-FFF2-40B4-BE49-F238E27FC236}">
                <a16:creationId xmlns:a16="http://schemas.microsoft.com/office/drawing/2014/main" id="{4A35E132-80F9-47EE-860E-586199B77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61B2D2-20DE-4C97-A5B9-B6970CBD3D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38150"/>
            <a:ext cx="990600" cy="990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1D550A9-E031-4B45-8F59-8AF69037924C}"/>
              </a:ext>
            </a:extLst>
          </p:cNvPr>
          <p:cNvSpPr txBox="1"/>
          <p:nvPr/>
        </p:nvSpPr>
        <p:spPr>
          <a:xfrm>
            <a:off x="3505200" y="3105150"/>
            <a:ext cx="5410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i="0" cap="all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THỨ HAI TUẦN VII PHỤC SINH</a:t>
            </a:r>
            <a:endParaRPr lang="en-US" sz="2800" b="1" i="0" dirty="0">
              <a:solidFill>
                <a:srgbClr val="00B0F0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503398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r>
              <a:rPr lang="en-US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6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br>
              <a:rPr lang="en-US" dirty="0">
                <a:solidFill>
                  <a:srgbClr val="C00000"/>
                </a:solidFill>
              </a:rPr>
            </a:br>
            <a:endParaRPr lang="en-US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138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026" name="Picture 2" descr="t2 t7 PS">
            <a:extLst>
              <a:ext uri="{FF2B5EF4-FFF2-40B4-BE49-F238E27FC236}">
                <a16:creationId xmlns:a16="http://schemas.microsoft.com/office/drawing/2014/main" id="{4A35E132-80F9-47EE-860E-586199B77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61B2D2-20DE-4C97-A5B9-B6970CBD3D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38150"/>
            <a:ext cx="990600" cy="990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1D550A9-E031-4B45-8F59-8AF69037924C}"/>
              </a:ext>
            </a:extLst>
          </p:cNvPr>
          <p:cNvSpPr txBox="1"/>
          <p:nvPr/>
        </p:nvSpPr>
        <p:spPr>
          <a:xfrm>
            <a:off x="3505200" y="3105150"/>
            <a:ext cx="5410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i="0" cap="all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THỨ HAI TUẦN VII PHỤC SINH</a:t>
            </a:r>
            <a:endParaRPr lang="en-US" sz="2800" b="1" i="0" dirty="0">
              <a:solidFill>
                <a:srgbClr val="00B0F0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07754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28600" y="134791"/>
            <a:ext cx="9144000" cy="760559"/>
          </a:xfrm>
        </p:spPr>
        <p:txBody>
          <a:bodyPr>
            <a:normAutofit fontScale="90000"/>
          </a:bodyPr>
          <a:lstStyle/>
          <a:p>
            <a:r>
              <a:rPr lang="en-US" sz="6600" b="1" dirty="0">
                <a:solidFill>
                  <a:srgbClr val="C00000"/>
                </a:solidFill>
              </a:rPr>
              <a:t>Ca </a:t>
            </a:r>
            <a:r>
              <a:rPr lang="en-US" sz="6600" b="1" dirty="0" err="1">
                <a:solidFill>
                  <a:srgbClr val="C00000"/>
                </a:solidFill>
              </a:rPr>
              <a:t>Nhập</a:t>
            </a:r>
            <a:r>
              <a:rPr lang="en-US" sz="6600" b="1" dirty="0">
                <a:solidFill>
                  <a:srgbClr val="C00000"/>
                </a:solidFill>
              </a:rPr>
              <a:t> </a:t>
            </a:r>
            <a:r>
              <a:rPr lang="en-US" sz="6600" b="1" dirty="0" err="1">
                <a:solidFill>
                  <a:srgbClr val="C00000"/>
                </a:solidFill>
              </a:rPr>
              <a:t>Lễ</a:t>
            </a:r>
            <a:endParaRPr lang="en-US" b="1" i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971FBE-6D28-4023-82EF-9752E196DAC8}"/>
              </a:ext>
            </a:extLst>
          </p:cNvPr>
          <p:cNvSpPr txBox="1"/>
          <p:nvPr/>
        </p:nvSpPr>
        <p:spPr>
          <a:xfrm>
            <a:off x="323850" y="971550"/>
            <a:ext cx="84963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Các con sẽ nhận được sức mạnh của Thánh Thần ngự xuống trên các con, và các con sẽ nên chứng nhân cho Thầy đến tận cùng trái đất – Alleluia.</a:t>
            </a:r>
            <a:endParaRPr lang="en-US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095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09550"/>
            <a:ext cx="8839200" cy="257175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err="1">
                <a:solidFill>
                  <a:srgbClr val="C00000"/>
                </a:solidFill>
              </a:rPr>
              <a:t>Bài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đọc</a:t>
            </a:r>
            <a:r>
              <a:rPr lang="en-US" sz="3600" dirty="0">
                <a:solidFill>
                  <a:srgbClr val="C00000"/>
                </a:solidFill>
              </a:rPr>
              <a:t> 1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b="0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Cv</a:t>
            </a:r>
            <a:r>
              <a:rPr lang="en-US" sz="40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19, 1-8</a:t>
            </a:r>
            <a:b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“Anh em tin mà đã nhận Thánh Thần chưa?”</a:t>
            </a:r>
            <a:br>
              <a:rPr lang="en-US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</a:br>
            <a:r>
              <a:rPr lang="vi-VN" sz="4000" dirty="0">
                <a:solidFill>
                  <a:srgbClr val="C00000"/>
                </a:solidFill>
              </a:rPr>
              <a:t>Bài trích sách Công vụ Tông Đồ.</a:t>
            </a:r>
            <a:endParaRPr lang="en-US" sz="4000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876550"/>
            <a:ext cx="4724400" cy="226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720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4F4D4D6-AC79-488D-900A-1681B63EEB5E}"/>
              </a:ext>
            </a:extLst>
          </p:cNvPr>
          <p:cNvSpPr txBox="1"/>
          <p:nvPr/>
        </p:nvSpPr>
        <p:spPr>
          <a:xfrm>
            <a:off x="3352800" y="438150"/>
            <a:ext cx="2667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 err="1">
                <a:solidFill>
                  <a:srgbClr val="C00000"/>
                </a:solidFill>
                <a:latin typeface="Arial" panose="020B0604020202020204" pitchFamily="34" charset="0"/>
              </a:rPr>
              <a:t>Đáp</a:t>
            </a:r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</a:rPr>
              <a:t> ca: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F3F226-75E0-46B7-AC2C-BFC9C8919B3F}"/>
              </a:ext>
            </a:extLst>
          </p:cNvPr>
          <p:cNvSpPr txBox="1"/>
          <p:nvPr/>
        </p:nvSpPr>
        <p:spPr>
          <a:xfrm>
            <a:off x="1600200" y="1504950"/>
            <a:ext cx="6553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6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Tv 67, 2-3. 4-5ac. 6-7ab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6ACB84B-87EF-477B-BB0C-008A186F17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209801"/>
            <a:ext cx="7467600" cy="2266949"/>
          </a:xfrm>
        </p:spPr>
        <p:txBody>
          <a:bodyPr>
            <a:normAutofit/>
          </a:bodyPr>
          <a:lstStyle/>
          <a:p>
            <a:pPr algn="just"/>
            <a:r>
              <a:rPr lang="vi-VN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Ðáp: Chư quốc trần ai, hãy ca khen Thiên Chúa</a:t>
            </a:r>
            <a:endParaRPr lang="en-US" b="1" i="1" dirty="0">
              <a:solidFill>
                <a:srgbClr val="C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C60AD3-1509-46E1-9202-2209278CD1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4171950"/>
            <a:ext cx="885825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017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4F4D4D6-AC79-488D-900A-1681B63EEB5E}"/>
              </a:ext>
            </a:extLst>
          </p:cNvPr>
          <p:cNvSpPr txBox="1"/>
          <p:nvPr/>
        </p:nvSpPr>
        <p:spPr>
          <a:xfrm>
            <a:off x="1447800" y="285750"/>
            <a:ext cx="6248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Alleluia: </a:t>
            </a:r>
            <a:r>
              <a:rPr lang="en-US" sz="4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Mt 28, 19 </a:t>
            </a:r>
            <a:r>
              <a:rPr lang="en-US" sz="4000" b="0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và</a:t>
            </a:r>
            <a:r>
              <a:rPr lang="en-US" sz="40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20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6ACB84B-87EF-477B-BB0C-008A186F17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1733550"/>
            <a:ext cx="8153400" cy="2266949"/>
          </a:xfrm>
        </p:spPr>
        <p:txBody>
          <a:bodyPr>
            <a:noAutofit/>
          </a:bodyPr>
          <a:lstStyle/>
          <a:p>
            <a:pPr algn="just"/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Alleluia, alleluia! –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phán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: “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Các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con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hãy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đi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giảng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dạy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muôn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dân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Thầy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sẽ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ở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cùng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các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con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mọi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ngày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cho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đến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tận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thế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”. – Alleluia.</a:t>
            </a:r>
            <a:endParaRPr lang="en-US" b="1" i="1" dirty="0">
              <a:solidFill>
                <a:srgbClr val="C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68F5BC-AE6E-4715-9C24-7E69D9FE23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4248150"/>
            <a:ext cx="809625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662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026" name="Picture 2" descr="t2 t7 PS">
            <a:extLst>
              <a:ext uri="{FF2B5EF4-FFF2-40B4-BE49-F238E27FC236}">
                <a16:creationId xmlns:a16="http://schemas.microsoft.com/office/drawing/2014/main" id="{4A35E132-80F9-47EE-860E-586199B77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61B2D2-20DE-4C97-A5B9-B6970CBD3D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38150"/>
            <a:ext cx="990600" cy="990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1D550A9-E031-4B45-8F59-8AF69037924C}"/>
              </a:ext>
            </a:extLst>
          </p:cNvPr>
          <p:cNvSpPr txBox="1"/>
          <p:nvPr/>
        </p:nvSpPr>
        <p:spPr>
          <a:xfrm>
            <a:off x="3505200" y="2876550"/>
            <a:ext cx="5410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b-NO" sz="36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Phúc Âm: Ga 16, 29-33</a:t>
            </a:r>
            <a:endParaRPr lang="en-US" sz="3600" b="1" i="0" dirty="0">
              <a:solidFill>
                <a:srgbClr val="0070C0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541677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083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1400" y="1"/>
            <a:ext cx="5334000" cy="5143499"/>
          </a:xfrm>
        </p:spPr>
        <p:txBody>
          <a:bodyPr/>
          <a:lstStyle/>
          <a:p>
            <a:r>
              <a:rPr lang="en-US" sz="6000" b="1" dirty="0">
                <a:solidFill>
                  <a:srgbClr val="C00000"/>
                </a:solidFill>
              </a:rPr>
              <a:t>Ca </a:t>
            </a:r>
            <a:r>
              <a:rPr lang="en-US" sz="6000" b="1" dirty="0" err="1">
                <a:solidFill>
                  <a:srgbClr val="C00000"/>
                </a:solidFill>
              </a:rPr>
              <a:t>Dâng</a:t>
            </a:r>
            <a:r>
              <a:rPr lang="en-US" sz="6000" b="1" dirty="0">
                <a:solidFill>
                  <a:srgbClr val="C00000"/>
                </a:solidFill>
              </a:rPr>
              <a:t> </a:t>
            </a:r>
            <a:r>
              <a:rPr lang="en-US" sz="6000" b="1" dirty="0" err="1">
                <a:solidFill>
                  <a:srgbClr val="C00000"/>
                </a:solidFill>
              </a:rPr>
              <a:t>Lễ</a:t>
            </a:r>
            <a:br>
              <a:rPr lang="en-US" sz="6000" dirty="0">
                <a:solidFill>
                  <a:srgbClr val="C00000"/>
                </a:solidFill>
              </a:rPr>
            </a:br>
            <a:endParaRPr lang="en-US" i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95250"/>
            <a:ext cx="43529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456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81000" y="438150"/>
            <a:ext cx="9144000" cy="1123950"/>
          </a:xfrm>
        </p:spPr>
        <p:txBody>
          <a:bodyPr/>
          <a:lstStyle/>
          <a:p>
            <a:r>
              <a:rPr lang="en-US" sz="6000" b="1" dirty="0">
                <a:solidFill>
                  <a:srgbClr val="C00000"/>
                </a:solidFill>
              </a:rPr>
              <a:t>Ca </a:t>
            </a:r>
            <a:r>
              <a:rPr lang="en-US" sz="6000" b="1" dirty="0" err="1">
                <a:solidFill>
                  <a:srgbClr val="C00000"/>
                </a:solidFill>
              </a:rPr>
              <a:t>Hiệp</a:t>
            </a:r>
            <a:r>
              <a:rPr lang="en-US" sz="6000" b="1" dirty="0">
                <a:solidFill>
                  <a:srgbClr val="C00000"/>
                </a:solidFill>
              </a:rPr>
              <a:t> </a:t>
            </a:r>
            <a:r>
              <a:rPr lang="en-US" sz="6000" b="1" dirty="0" err="1">
                <a:solidFill>
                  <a:srgbClr val="C00000"/>
                </a:solidFill>
              </a:rPr>
              <a:t>Lễ</a:t>
            </a:r>
            <a:endParaRPr lang="en-US" b="1" i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FBF290-4444-4063-8694-9B186C774C95}"/>
              </a:ext>
            </a:extLst>
          </p:cNvPr>
          <p:cNvSpPr txBox="1"/>
          <p:nvPr/>
        </p:nvSpPr>
        <p:spPr>
          <a:xfrm>
            <a:off x="533400" y="1504950"/>
            <a:ext cx="8458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phán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Thầy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sẽ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không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bỏ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các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con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mồ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côi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Thầy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sẽ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lại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đến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với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các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con,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và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lòng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các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con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sẽ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vui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mừng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” – Alleluia.</a:t>
            </a:r>
            <a:endParaRPr lang="en-US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4163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</TotalTime>
  <Words>192</Words>
  <Application>Microsoft Office PowerPoint</Application>
  <PresentationFormat>On-screen Show (16:9)</PresentationFormat>
  <Paragraphs>16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Helvetica Neue</vt:lpstr>
      <vt:lpstr>UTM American Sans</vt:lpstr>
      <vt:lpstr>Office Theme</vt:lpstr>
      <vt:lpstr>12_Office Theme</vt:lpstr>
      <vt:lpstr>14_Office Theme</vt:lpstr>
      <vt:lpstr>PowerPoint Presentation</vt:lpstr>
      <vt:lpstr>Ca Nhập Lễ</vt:lpstr>
      <vt:lpstr>Bài đọc 1. Cv 19, 1-8 “Anh em tin mà đã nhận Thánh Thần chưa?” Bài trích sách Công vụ Tông Đồ.</vt:lpstr>
      <vt:lpstr>Ðáp: Chư quốc trần ai, hãy ca khen Thiên Chúa</vt:lpstr>
      <vt:lpstr>Alleluia, alleluia! – Chúa phán: “Các con hãy đi giảng dạy muôn dân: Thầy sẽ ở cùng các con mọi ngày cho đến tận thế”. – Alleluia.</vt:lpstr>
      <vt:lpstr>PowerPoint Presentation</vt:lpstr>
      <vt:lpstr>PowerPoint Presentation</vt:lpstr>
      <vt:lpstr>Ca Dâng Lễ </vt:lpstr>
      <vt:lpstr>Ca Hiệp Lễ</vt:lpstr>
      <vt:lpstr>Ca Kết Lễ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Hùng Nam</dc:creator>
  <cp:lastModifiedBy>PC</cp:lastModifiedBy>
  <cp:revision>27</cp:revision>
  <dcterms:created xsi:type="dcterms:W3CDTF">2025-03-12T05:53:40Z</dcterms:created>
  <dcterms:modified xsi:type="dcterms:W3CDTF">2025-05-31T03:30:26Z</dcterms:modified>
</cp:coreProperties>
</file>