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60" r:id="rId6"/>
    <p:sldId id="316" r:id="rId7"/>
    <p:sldId id="1029" r:id="rId8"/>
    <p:sldId id="1056" r:id="rId9"/>
    <p:sldId id="426" r:id="rId10"/>
    <p:sldId id="1065" r:id="rId11"/>
    <p:sldId id="1046" r:id="rId12"/>
    <p:sldId id="346" r:id="rId13"/>
    <p:sldId id="445" r:id="rId14"/>
    <p:sldId id="106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62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96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4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2 t8 TN">
            <a:extLst>
              <a:ext uri="{FF2B5EF4-FFF2-40B4-BE49-F238E27FC236}">
                <a16:creationId xmlns:a16="http://schemas.microsoft.com/office/drawing/2014/main" id="{D6CE2EE0-614D-403B-9D6B-B64D64BBF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C06F51-71D8-4EF2-B5E4-0715509FD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2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2 t8 TN">
            <a:extLst>
              <a:ext uri="{FF2B5EF4-FFF2-40B4-BE49-F238E27FC236}">
                <a16:creationId xmlns:a16="http://schemas.microsoft.com/office/drawing/2014/main" id="{D6CE2EE0-614D-403B-9D6B-B64D64BBF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C06F51-71D8-4EF2-B5E4-0715509FD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3350"/>
            <a:ext cx="8610600" cy="4400532"/>
          </a:xfrm>
        </p:spPr>
        <p:txBody>
          <a:bodyPr>
            <a:normAutofit/>
          </a:bodyPr>
          <a:lstStyle/>
          <a:p>
            <a:r>
              <a:rPr lang="vi-VN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br>
              <a:rPr lang="vi-VN" sz="3200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28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304800" y="285750"/>
            <a:ext cx="86106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Ðọc</a:t>
            </a:r>
            <a:r>
              <a:rPr lang="en-US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I: </a:t>
            </a:r>
          </a:p>
          <a:p>
            <a:pPr algn="just"/>
            <a:r>
              <a:rPr lang="pl-PL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 17, 20-28 (Gr 24-29)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“Hãy trở về với Thiên Chúa và hãy nhận biết công minh của Người”.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31, 1-2. 5. 6. 7</a:t>
            </a:r>
            <a:b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Chư vị hiền nhân, hãy vui mừng hân hoan trong Chúa</a:t>
            </a:r>
            <a:br>
              <a:rPr lang="en-US" sz="4800" b="0" i="0" dirty="0">
                <a:solidFill>
                  <a:schemeClr val="bg1"/>
                </a:solidFill>
                <a:effectLst/>
                <a:latin typeface="Helvetica Neue"/>
              </a:rPr>
            </a:br>
            <a:endParaRPr lang="en-US" sz="48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33349"/>
            <a:ext cx="8534400" cy="51434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 – Alleluia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2 t8 TN">
            <a:extLst>
              <a:ext uri="{FF2B5EF4-FFF2-40B4-BE49-F238E27FC236}">
                <a16:creationId xmlns:a16="http://schemas.microsoft.com/office/drawing/2014/main" id="{D6CE2EE0-614D-403B-9D6B-B64D64BBF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C06F51-71D8-4EF2-B5E4-0715509FD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6076F4-E07B-4718-9743-310C11CD7B92}"/>
              </a:ext>
            </a:extLst>
          </p:cNvPr>
          <p:cNvSpPr txBox="1"/>
          <p:nvPr/>
        </p:nvSpPr>
        <p:spPr>
          <a:xfrm>
            <a:off x="3657600" y="2897387"/>
            <a:ext cx="4648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10, 17-27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0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3350"/>
            <a:ext cx="83058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vi-VN" sz="1600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br>
              <a:rPr lang="en-US" sz="40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169</Words>
  <Application>Microsoft Office PowerPoint</Application>
  <PresentationFormat>On-screen Show (16:9)</PresentationFormat>
  <Paragraphs>15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Ca nhập lễ Chúa đã cứu trợ tôi, đã đưa tôi đến chỗ thênh thang rộng rãi, và đã cứu sống tôi, bởi vì Người thương tôi.</vt:lpstr>
      <vt:lpstr>PowerPoint Presentation</vt:lpstr>
      <vt:lpstr>Ðáp Ca:  Tv 31, 1-2. 5. 6. 7 Ðáp:  Chư vị hiền nhân, hãy vui mừng hân hoan trong Chúa </vt:lpstr>
      <vt:lpstr>Alleluia – Alleluia – Lạy Chúa, xin hãy phán vì tôi tớ Chúa đang nghe; Chúa có lời ban sự sống đời đời. – Alleluia.</vt:lpstr>
      <vt:lpstr>PowerPoint Presentation</vt:lpstr>
      <vt:lpstr>PowerPoint Presentation</vt:lpstr>
      <vt:lpstr>Ca hiệp lễ  Tôi sẽ hát mừng Chúa, vì Chúa ban ân huệ cho tôi, và tôi sẽ ca khen thánh danh Chúa là Đấng Tối Cao.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137</cp:revision>
  <dcterms:created xsi:type="dcterms:W3CDTF">2021-12-05T01:20:54Z</dcterms:created>
  <dcterms:modified xsi:type="dcterms:W3CDTF">2025-02-28T04:10:02Z</dcterms:modified>
</cp:coreProperties>
</file>