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6" r:id="rId2"/>
    <p:sldMasterId id="2147483760" r:id="rId3"/>
    <p:sldMasterId id="2147483796" r:id="rId4"/>
    <p:sldMasterId id="2147483856" r:id="rId5"/>
  </p:sldMasterIdLst>
  <p:notesMasterIdLst>
    <p:notesMasterId r:id="rId16"/>
  </p:notesMasterIdLst>
  <p:sldIdLst>
    <p:sldId id="1060" r:id="rId6"/>
    <p:sldId id="316" r:id="rId7"/>
    <p:sldId id="1029" r:id="rId8"/>
    <p:sldId id="1056" r:id="rId9"/>
    <p:sldId id="426" r:id="rId10"/>
    <p:sldId id="1065" r:id="rId11"/>
    <p:sldId id="1046" r:id="rId12"/>
    <p:sldId id="346" r:id="rId13"/>
    <p:sldId id="445" r:id="rId14"/>
    <p:sldId id="1066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93" autoAdjust="0"/>
  </p:normalViewPr>
  <p:slideViewPr>
    <p:cSldViewPr>
      <p:cViewPr varScale="1">
        <p:scale>
          <a:sx n="83" d="100"/>
          <a:sy n="83" d="100"/>
        </p:scale>
        <p:origin x="96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15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FC896-DBEB-4B2F-A345-24C1E6867C7E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AA1B-6C37-4EC5-BBC8-F5F52700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62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96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4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53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3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05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45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43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4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52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81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4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13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822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574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719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759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474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7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307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112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308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72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9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7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7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003300">
                <a:lumMod val="84000"/>
                <a:lumOff val="16000"/>
              </a:srgbClr>
            </a:gs>
            <a:gs pos="8000">
              <a:srgbClr val="9CB86E"/>
            </a:gs>
            <a:gs pos="62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6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9E51F-97D1-4033-ADE3-F3BD1A890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2 t8 TN">
            <a:extLst>
              <a:ext uri="{FF2B5EF4-FFF2-40B4-BE49-F238E27FC236}">
                <a16:creationId xmlns:a16="http://schemas.microsoft.com/office/drawing/2014/main" id="{D6CE2EE0-614D-403B-9D6B-B64D64BBF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C06F51-71D8-4EF2-B5E4-0715509FD1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" y="285750"/>
            <a:ext cx="10382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2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9E51F-97D1-4033-ADE3-F3BD1A890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2 t8 TN">
            <a:extLst>
              <a:ext uri="{FF2B5EF4-FFF2-40B4-BE49-F238E27FC236}">
                <a16:creationId xmlns:a16="http://schemas.microsoft.com/office/drawing/2014/main" id="{D6CE2EE0-614D-403B-9D6B-B64D64BBF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C06F51-71D8-4EF2-B5E4-0715509FD1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" y="285750"/>
            <a:ext cx="10382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7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33350"/>
            <a:ext cx="8610600" cy="4400532"/>
          </a:xfrm>
        </p:spPr>
        <p:txBody>
          <a:bodyPr>
            <a:normAutofit/>
          </a:bodyPr>
          <a:lstStyle/>
          <a:p>
            <a:r>
              <a:rPr lang="vi-VN" sz="6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Ca nhập lễ</a:t>
            </a:r>
            <a:br>
              <a:rPr lang="vi-VN" sz="3200" b="0" i="0" dirty="0">
                <a:solidFill>
                  <a:srgbClr val="333333"/>
                </a:solidFill>
                <a:effectLst/>
                <a:latin typeface="Helvetica Neue"/>
              </a:rPr>
            </a:b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 đã cứu trợ tôi, đã đưa tôi đến chỗ thênh thang rộng rãi, và đã cứu sống tôi, bởi vì Người thương tôi.</a:t>
            </a:r>
            <a:endParaRPr lang="vi-VN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126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D33F5-1C36-AF45-2957-81DFD585C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"/>
            <a:ext cx="9144000" cy="5143499"/>
          </a:xfrm>
        </p:spPr>
        <p:txBody>
          <a:bodyPr/>
          <a:lstStyle/>
          <a:p>
            <a:pPr algn="just"/>
            <a:endParaRPr lang="en-US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209F38-CBE3-2C4A-4655-6700C1A7B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28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A12689E-79D4-9C22-27FF-E41D2C2EC6D7}"/>
              </a:ext>
            </a:extLst>
          </p:cNvPr>
          <p:cNvSpPr/>
          <p:nvPr/>
        </p:nvSpPr>
        <p:spPr>
          <a:xfrm>
            <a:off x="304800" y="285750"/>
            <a:ext cx="86106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6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Bài</a:t>
            </a:r>
            <a:r>
              <a:rPr lang="en-US" sz="6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66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Ðọc</a:t>
            </a:r>
            <a:r>
              <a:rPr lang="en-US" sz="6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I: </a:t>
            </a:r>
          </a:p>
          <a:p>
            <a:pPr algn="just"/>
            <a:r>
              <a:rPr lang="pl-PL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Hc 17, 20-28 (Gr 24-29)</a:t>
            </a:r>
            <a:endParaRPr lang="en-US" sz="4000" b="1" i="0" dirty="0">
              <a:solidFill>
                <a:schemeClr val="bg1"/>
              </a:solidFill>
              <a:effectLst/>
              <a:latin typeface="Helvetica Neue"/>
            </a:endParaRPr>
          </a:p>
          <a:p>
            <a:pPr algn="just"/>
            <a:r>
              <a:rPr lang="vi-VN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“Hãy trở về với Thiên Chúa và hãy nhận biết công minh của Người”.</a:t>
            </a:r>
            <a:endParaRPr lang="en-US" sz="4000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2052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nn-NO" sz="66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Ðáp Ca: </a:t>
            </a:r>
            <a:br>
              <a:rPr lang="nn-NO" sz="66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</a:br>
            <a:r>
              <a:rPr lang="en-US" sz="36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31, 1-2. 5. 6. 7</a:t>
            </a:r>
            <a:br>
              <a:rPr lang="en-US" sz="36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vi-VN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Chư vị hiền nhân, hãy vui mừng hân hoan trong Chúa</a:t>
            </a:r>
            <a:br>
              <a:rPr lang="en-US" sz="4800" b="0" i="0" dirty="0">
                <a:solidFill>
                  <a:schemeClr val="bg1"/>
                </a:solidFill>
                <a:effectLst/>
                <a:latin typeface="Helvetica Neue"/>
              </a:rPr>
            </a:br>
            <a:endParaRPr lang="en-US" sz="4800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78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-133349"/>
            <a:ext cx="8534400" cy="5143499"/>
          </a:xfrm>
        </p:spPr>
        <p:txBody>
          <a:bodyPr>
            <a:noAutofit/>
          </a:bodyPr>
          <a:lstStyle/>
          <a:p>
            <a:pPr algn="just"/>
            <a:r>
              <a:rPr lang="vi-VN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 – Alleluia 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–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xin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hãy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phán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vì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tớ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đang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nghe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;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có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lời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ban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sự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sống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đời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đời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– </a:t>
            </a:r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Alleluia.</a:t>
            </a:r>
            <a:endParaRPr lang="en-US" b="1" u="sng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428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9E51F-97D1-4033-ADE3-F3BD1A890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2 t8 TN">
            <a:extLst>
              <a:ext uri="{FF2B5EF4-FFF2-40B4-BE49-F238E27FC236}">
                <a16:creationId xmlns:a16="http://schemas.microsoft.com/office/drawing/2014/main" id="{D6CE2EE0-614D-403B-9D6B-B64D64BBF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C06F51-71D8-4EF2-B5E4-0715509FD1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" y="285750"/>
            <a:ext cx="1038225" cy="1038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6076F4-E07B-4718-9743-310C11CD7B92}"/>
              </a:ext>
            </a:extLst>
          </p:cNvPr>
          <p:cNvSpPr txBox="1"/>
          <p:nvPr/>
        </p:nvSpPr>
        <p:spPr>
          <a:xfrm>
            <a:off x="3657600" y="2897387"/>
            <a:ext cx="46488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32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32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: Mc 10, 17-27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40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33350"/>
            <a:ext cx="8305800" cy="5143499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72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7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br>
              <a:rPr lang="en-US" sz="72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br>
              <a:rPr lang="vi-VN" sz="1600" b="0" i="0" dirty="0">
                <a:solidFill>
                  <a:srgbClr val="333333"/>
                </a:solidFill>
                <a:effectLst/>
                <a:latin typeface="Helvetica Neue"/>
              </a:rPr>
            </a:b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hát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mừng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vì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ban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ân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huệ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cho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ca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khen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thánh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danh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Đấng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Tối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Cao.</a:t>
            </a:r>
            <a:br>
              <a:rPr lang="en-US" sz="40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</a:br>
            <a:endParaRPr lang="vi-VN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8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8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vi-VN" sz="54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169</Words>
  <Application>Microsoft Office PowerPoint</Application>
  <PresentationFormat>On-screen Show (16:9)</PresentationFormat>
  <Paragraphs>15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Helvetica Neue</vt:lpstr>
      <vt:lpstr>UTM American Sans</vt:lpstr>
      <vt:lpstr>Office Theme</vt:lpstr>
      <vt:lpstr>5_Office Theme</vt:lpstr>
      <vt:lpstr>6_Office Theme</vt:lpstr>
      <vt:lpstr>9_Office Theme</vt:lpstr>
      <vt:lpstr>10_Office Theme</vt:lpstr>
      <vt:lpstr>PowerPoint Presentation</vt:lpstr>
      <vt:lpstr>Ca nhập lễ Chúa đã cứu trợ tôi, đã đưa tôi đến chỗ thênh thang rộng rãi, và đã cứu sống tôi, bởi vì Người thương tôi.</vt:lpstr>
      <vt:lpstr>PowerPoint Presentation</vt:lpstr>
      <vt:lpstr>Ðáp Ca:  Tv 31, 1-2. 5. 6. 7 Ðáp:  Chư vị hiền nhân, hãy vui mừng hân hoan trong Chúa </vt:lpstr>
      <vt:lpstr>Alleluia – Alleluia – Lạy Chúa, xin hãy phán vì tôi tớ Chúa đang nghe; Chúa có lời ban sự sống đời đời. – Alleluia.</vt:lpstr>
      <vt:lpstr>PowerPoint Presentation</vt:lpstr>
      <vt:lpstr>PowerPoint Presentation</vt:lpstr>
      <vt:lpstr>Ca hiệp lễ  Tôi sẽ hát mừng Chúa, vì Chúa ban ân huệ cho tôi, và tôi sẽ ca khen thánh danh Chúa là Đấng Tối Cao. 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103 Chúa Giêsu Chịu Phép Rửa Năm C Lm Kim Long</dc:title>
  <dc:creator>Hung Nam</dc:creator>
  <cp:lastModifiedBy>PC</cp:lastModifiedBy>
  <cp:revision>137</cp:revision>
  <dcterms:created xsi:type="dcterms:W3CDTF">2021-12-05T01:20:54Z</dcterms:created>
  <dcterms:modified xsi:type="dcterms:W3CDTF">2025-02-28T04:10:02Z</dcterms:modified>
</cp:coreProperties>
</file>