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1" r:id="rId7"/>
    <p:sldId id="278" r:id="rId8"/>
    <p:sldId id="282" r:id="rId9"/>
    <p:sldId id="283" r:id="rId10"/>
    <p:sldId id="30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1C3E3A-CF8C-455F-9A1D-98EEE924F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68A486A-6674-4050-BC79-11A20366DC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85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9DCD9BB-CF50-41F0-8550-6C9F4485F61E}"/>
              </a:ext>
            </a:extLst>
          </p:cNvPr>
          <p:cNvSpPr txBox="1"/>
          <p:nvPr/>
        </p:nvSpPr>
        <p:spPr>
          <a:xfrm>
            <a:off x="1731293" y="408876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1C3E3A-CF8C-455F-9A1D-98EEE924F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68A486A-6674-4050-BC79-11A20366DC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85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9DCD9BB-CF50-41F0-8550-6C9F4485F61E}"/>
              </a:ext>
            </a:extLst>
          </p:cNvPr>
          <p:cNvSpPr txBox="1"/>
          <p:nvPr/>
        </p:nvSpPr>
        <p:spPr>
          <a:xfrm>
            <a:off x="1731293" y="408876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13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203821"/>
            <a:ext cx="8625439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môn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đệ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đồng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tâm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kiên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cùng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Maria,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Mẹ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Giêsu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919057"/>
            <a:ext cx="8640961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Mẹ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toàn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thể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St 3,9-15.20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9" y="1747791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269" y="3412200"/>
            <a:ext cx="3441654" cy="1856052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 tường thuật phép lạ Chúa giữa muôn dân.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86 (87) 1-2.3 và 5.6-7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Mt 23, 9a. 10b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“Các ngươi chỉ có một Cha, Người ngự trên trời. Các ngươi chỉ có một người chỉ đạo, đó là Ðức Kitô”.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1C3E3A-CF8C-455F-9A1D-98EEE924F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68A486A-6674-4050-BC79-11A20366DC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85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9DCD9BB-CF50-41F0-8550-6C9F4485F61E}"/>
              </a:ext>
            </a:extLst>
          </p:cNvPr>
          <p:cNvSpPr txBox="1"/>
          <p:nvPr/>
        </p:nvSpPr>
        <p:spPr>
          <a:xfrm>
            <a:off x="1731293" y="408876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 Ga 19: 25-34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822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91313" y="821576"/>
            <a:ext cx="873130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</a:rPr>
              <a:t>Có tiệc cưới tại Cana xứ Galilêa, và có mẹ Chúa Giêsu ở đó; bấy giờ Chúa Giêsu đã làm dấu lạ</a:t>
            </a:r>
            <a:r>
              <a:rPr lang="en-US" sz="4400" b="1" dirty="0">
                <a:solidFill>
                  <a:schemeClr val="bg1"/>
                </a:solidFill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</a:rPr>
              <a:t>đầu tiên và đã tỏ vinh quang của Người, và các môn đệ đã tin Người.</a:t>
            </a: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170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62</cp:revision>
  <dcterms:created xsi:type="dcterms:W3CDTF">2018-11-13T15:52:26Z</dcterms:created>
  <dcterms:modified xsi:type="dcterms:W3CDTF">2026-05-16T22:55:49Z</dcterms:modified>
</cp:coreProperties>
</file>