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3" r:id="rId7"/>
    <p:sldId id="278" r:id="rId8"/>
    <p:sldId id="282" r:id="rId9"/>
    <p:sldId id="283" r:id="rId10"/>
    <p:sldId id="304"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C64E663-E540-4444-BA46-88B9FC5156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E5721542-BBE4-48EB-ABB5-F995F0CF78B5}"/>
              </a:ext>
            </a:extLst>
          </p:cNvPr>
          <p:cNvSpPr txBox="1"/>
          <p:nvPr/>
        </p:nvSpPr>
        <p:spPr>
          <a:xfrm>
            <a:off x="2168263" y="3295745"/>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F1378338-CE0C-4ABD-B9D9-7E83B4D950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508" y="270513"/>
            <a:ext cx="968347" cy="968347"/>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C64E663-E540-4444-BA46-88B9FC5156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E5721542-BBE4-48EB-ABB5-F995F0CF78B5}"/>
              </a:ext>
            </a:extLst>
          </p:cNvPr>
          <p:cNvSpPr txBox="1"/>
          <p:nvPr/>
        </p:nvSpPr>
        <p:spPr>
          <a:xfrm>
            <a:off x="2168263" y="3295745"/>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F1378338-CE0C-4ABD-B9D9-7E83B4D950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508" y="270513"/>
            <a:ext cx="968347" cy="968347"/>
          </a:xfrm>
          <a:prstGeom prst="rect">
            <a:avLst/>
          </a:prstGeom>
        </p:spPr>
      </p:pic>
    </p:spTree>
    <p:extLst>
      <p:ext uri="{BB962C8B-B14F-4D97-AF65-F5344CB8AC3E}">
        <p14:creationId xmlns:p14="http://schemas.microsoft.com/office/powerpoint/2010/main" val="3974076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62175" y="726391"/>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Lạy Chúa, xin đoái nhìn và xót thương tôi, vì tôi cô đơn và thân tôi đau khổ. Xin Chúa nhìn xem cảnh lầm than khốn khổ của tôi, và tha thứ hết mọi tội lỗi cho tôi.</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673223"/>
            <a:ext cx="8640961" cy="280076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“Người ban cho anh em những lời hứa quý báu, để nhờ đó anh em được thông dự vào bản tính Thiên Chúa”.</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2 </a:t>
            </a:r>
            <a:r>
              <a:rPr lang="en-US" sz="4000" b="0" i="0" dirty="0" err="1">
                <a:solidFill>
                  <a:schemeClr val="bg1"/>
                </a:solidFill>
                <a:effectLst/>
                <a:latin typeface="Arial" panose="020B0604020202020204" pitchFamily="34" charset="0"/>
              </a:rPr>
              <a:t>Pr</a:t>
            </a:r>
            <a:r>
              <a:rPr lang="en-US" sz="4000" b="0" i="0" dirty="0">
                <a:solidFill>
                  <a:schemeClr val="bg1"/>
                </a:solidFill>
                <a:effectLst/>
                <a:latin typeface="Arial" panose="020B0604020202020204" pitchFamily="34" charset="0"/>
              </a:rPr>
              <a:t> 1, 1-7</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25758" y="3333615"/>
            <a:ext cx="8892482"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Khởi đầu thư thứ hai </a:t>
            </a:r>
            <a:endParaRPr lang="en-US" sz="4000" b="0" i="0" dirty="0">
              <a:solidFill>
                <a:schemeClr val="bg1"/>
              </a:solidFill>
              <a:effectLst/>
              <a:latin typeface="Arial" panose="020B0604020202020204" pitchFamily="34" charset="0"/>
            </a:endParaRPr>
          </a:p>
          <a:p>
            <a:r>
              <a:rPr lang="vi-VN" sz="4000" b="0" i="0" dirty="0">
                <a:solidFill>
                  <a:schemeClr val="bg1"/>
                </a:solidFill>
                <a:effectLst/>
                <a:latin typeface="Arial" panose="020B0604020202020204" pitchFamily="34" charset="0"/>
              </a:rPr>
              <a:t>của Thánh Phêrô Tông đồ.</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86695" y="3040285"/>
            <a:ext cx="2831545" cy="1527026"/>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con, con tin </a:t>
            </a:r>
            <a:r>
              <a:rPr lang="en-US" sz="4400" b="1" i="0" dirty="0" err="1">
                <a:solidFill>
                  <a:schemeClr val="bg1"/>
                </a:solidFill>
                <a:effectLst/>
                <a:latin typeface="Arial" panose="020B0604020202020204" pitchFamily="34" charset="0"/>
              </a:rPr>
              <a:t>cậy</a:t>
            </a:r>
            <a:r>
              <a:rPr lang="en-US" sz="4400" b="1" i="0" dirty="0">
                <a:solidFill>
                  <a:schemeClr val="bg1"/>
                </a:solidFill>
                <a:effectLst/>
                <a:latin typeface="Arial" panose="020B0604020202020204" pitchFamily="34" charset="0"/>
              </a:rPr>
              <a:t> ở </a:t>
            </a:r>
            <a:r>
              <a:rPr lang="en-US" sz="4400" b="1" i="0" dirty="0" err="1">
                <a:solidFill>
                  <a:schemeClr val="bg1"/>
                </a:solidFill>
                <a:effectLst/>
                <a:latin typeface="Arial" panose="020B0604020202020204" pitchFamily="34" charset="0"/>
              </a:rPr>
              <a:t>Ngài</a:t>
            </a:r>
            <a:r>
              <a:rPr lang="en-US" sz="4400" b="1" i="0" dirty="0">
                <a:solidFill>
                  <a:schemeClr val="bg1"/>
                </a:solidFill>
                <a:effectLst/>
                <a:latin typeface="Arial" panose="020B0604020202020204" pitchFamily="34" charset="0"/>
              </a:rPr>
              <a:t> (x. c. 2b).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e-DE" sz="3600" b="0" i="0" dirty="0">
                <a:solidFill>
                  <a:schemeClr val="bg1"/>
                </a:solidFill>
                <a:effectLst/>
                <a:latin typeface="Arial" panose="020B0604020202020204" pitchFamily="34" charset="0"/>
              </a:rPr>
              <a:t>Tv 90, 1-2. 14-15ab. 15c-16</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Mt 23, 9a. 10b</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vi-VN" sz="4400" b="0" i="0" dirty="0">
                <a:solidFill>
                  <a:srgbClr val="333333"/>
                </a:solidFill>
                <a:effectLst/>
                <a:latin typeface="Arial" panose="020B0604020202020204" pitchFamily="34" charset="0"/>
              </a:rPr>
              <a:t> </a:t>
            </a:r>
            <a:r>
              <a:rPr lang="vi-VN" sz="4400" i="0" dirty="0">
                <a:solidFill>
                  <a:schemeClr val="bg1"/>
                </a:solidFill>
                <a:effectLst/>
                <a:latin typeface="Arial" panose="020B0604020202020204" pitchFamily="34" charset="0"/>
              </a:rPr>
              <a:t>– Anh em hãy khiêm nhu nhận lãnh lời giao ước trong lòng, lời đó có thể cứu thoát linh hồn anh em. –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C64E663-E540-4444-BA46-88B9FC5156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E5721542-BBE4-48EB-ABB5-F995F0CF78B5}"/>
              </a:ext>
            </a:extLst>
          </p:cNvPr>
          <p:cNvSpPr txBox="1"/>
          <p:nvPr/>
        </p:nvSpPr>
        <p:spPr>
          <a:xfrm>
            <a:off x="2168263" y="3295745"/>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12, 1-12</a:t>
            </a:r>
            <a:endParaRPr lang="en-US" sz="3200" b="1" dirty="0">
              <a:solidFill>
                <a:srgbClr val="FFFF00"/>
              </a:solidFill>
            </a:endParaRPr>
          </a:p>
        </p:txBody>
      </p:sp>
      <p:pic>
        <p:nvPicPr>
          <p:cNvPr id="10" name="Picture 9">
            <a:extLst>
              <a:ext uri="{FF2B5EF4-FFF2-40B4-BE49-F238E27FC236}">
                <a16:creationId xmlns:a16="http://schemas.microsoft.com/office/drawing/2014/main" id="{F1378338-CE0C-4ABD-B9D9-7E83B4D950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508" y="270513"/>
            <a:ext cx="968347" cy="968347"/>
          </a:xfrm>
          <a:prstGeom prst="rect">
            <a:avLst/>
          </a:prstGeom>
        </p:spPr>
      </p:pic>
    </p:spTree>
    <p:extLst>
      <p:ext uri="{BB962C8B-B14F-4D97-AF65-F5344CB8AC3E}">
        <p14:creationId xmlns:p14="http://schemas.microsoft.com/office/powerpoint/2010/main" val="2722348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kêu</a:t>
            </a:r>
            <a:r>
              <a:rPr lang="en-US" sz="4400" b="1" i="0" dirty="0">
                <a:solidFill>
                  <a:schemeClr val="bg1"/>
                </a:solidFill>
                <a:effectLst/>
                <a:latin typeface="Arial" panose="020B0604020202020204" pitchFamily="34" charset="0"/>
              </a:rPr>
              <a:t> van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bởi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nhậm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ghé</a:t>
            </a:r>
            <a:r>
              <a:rPr lang="en-US" sz="4400" b="1" i="0" dirty="0">
                <a:solidFill>
                  <a:schemeClr val="bg1"/>
                </a:solidFill>
                <a:effectLst/>
                <a:latin typeface="Arial" panose="020B0604020202020204" pitchFamily="34" charset="0"/>
              </a:rPr>
              <a:t> tai </a:t>
            </a:r>
            <a:r>
              <a:rPr lang="en-US" sz="4400" b="1" i="0" dirty="0" err="1">
                <a:solidFill>
                  <a:schemeClr val="bg1"/>
                </a:solidFill>
                <a:effectLst/>
                <a:latin typeface="Arial" panose="020B0604020202020204" pitchFamily="34" charset="0"/>
              </a:rPr>
              <a:t>về</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nghe</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rõ</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tiếng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811</TotalTime>
  <Words>211</Words>
  <Application>Microsoft Office PowerPoint</Application>
  <PresentationFormat>On-screen Show (16:9)</PresentationFormat>
  <Paragraphs>17</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63</cp:revision>
  <dcterms:created xsi:type="dcterms:W3CDTF">2018-11-13T15:52:26Z</dcterms:created>
  <dcterms:modified xsi:type="dcterms:W3CDTF">2026-05-21T08:47:05Z</dcterms:modified>
</cp:coreProperties>
</file>