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4" r:id="rId2"/>
    <p:sldId id="257" r:id="rId3"/>
    <p:sldId id="258" r:id="rId4"/>
    <p:sldId id="260" r:id="rId5"/>
    <p:sldId id="275" r:id="rId6"/>
    <p:sldId id="311" r:id="rId7"/>
    <p:sldId id="278" r:id="rId8"/>
    <p:sldId id="282" r:id="rId9"/>
    <p:sldId id="283" r:id="rId10"/>
    <p:sldId id="312" r:id="rId11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07DDC72-F45D-4C62-8F5E-4D03AEBFAC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513267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98F82BA-D7B3-4F3E-8D16-854F0C6BE669}"/>
              </a:ext>
            </a:extLst>
          </p:cNvPr>
          <p:cNvSpPr txBox="1"/>
          <p:nvPr/>
        </p:nvSpPr>
        <p:spPr>
          <a:xfrm>
            <a:off x="1181438" y="3109629"/>
            <a:ext cx="714526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NĂM TUẦN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X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ED78E3F-2600-49A8-872A-0DF209CFD4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628" y="335249"/>
            <a:ext cx="1011504" cy="1011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07DDC72-F45D-4C62-8F5E-4D03AEBFAC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513267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98F82BA-D7B3-4F3E-8D16-854F0C6BE669}"/>
              </a:ext>
            </a:extLst>
          </p:cNvPr>
          <p:cNvSpPr txBox="1"/>
          <p:nvPr/>
        </p:nvSpPr>
        <p:spPr>
          <a:xfrm>
            <a:off x="1181438" y="3109629"/>
            <a:ext cx="714526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NĂM TUẦN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X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ED78E3F-2600-49A8-872A-0DF209CFD4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628" y="335249"/>
            <a:ext cx="1011504" cy="1011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481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162175" y="726391"/>
            <a:ext cx="8625439" cy="4154984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u="none" strike="noStrike" kern="1200" cap="none" spc="0" baseline="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sự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Đấng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cứu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độ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sợ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chi ai?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Đấng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phù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trợ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đời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sợ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gì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ai? Khi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những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đứa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ác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xông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vào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để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xả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thịt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bọn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thù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ghét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sẽ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siêu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té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ngã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gục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699368" y="114153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251519" y="673223"/>
            <a:ext cx="8640961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“Êlia cầu nguyện và trời đổ mưa” (Gc 5, 18).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372908" y="151878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</a:rPr>
              <a:t>: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1 V 18, 41-46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251518" y="2049451"/>
            <a:ext cx="889248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Các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Vua</a:t>
            </a:r>
            <a:endParaRPr lang="en-US" sz="400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quyển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thứ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nhất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9085" y="2571751"/>
            <a:ext cx="4768763" cy="2571750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620799" y="1715547"/>
            <a:ext cx="8063344" cy="212365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Đáp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Xin bảo toàn con, lạy Chúa, vì con tìm nương tựa Chúa (c. 1).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1205714" y="1069216"/>
            <a:ext cx="71250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15, 1-2a. 4. 5 và 8. 11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1407339" y="225735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 </a:t>
            </a:r>
            <a:r>
              <a:rPr lang="en-US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Ga 14, 29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792683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/>
            <a:r>
              <a:rPr lang="vi-VN" sz="4400" u="sng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Alleluia-alleluia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:</a:t>
            </a:r>
            <a:r>
              <a:rPr lang="vi-VN" sz="4400" b="0" i="0" dirty="0">
                <a:solidFill>
                  <a:srgbClr val="333333"/>
                </a:solidFill>
                <a:latin typeface="+mn-lt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 – Chúa phán: “Nếu ai yêu Thầy, thì sẽ giữ lời Thầy, và Cha Thầy sẽ yêu mến người ấy, và Chúng Ta sẽ đến và ở trong người ấy”. –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Alleluia.</a:t>
            </a: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07DDC72-F45D-4C62-8F5E-4D03AEBFAC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513267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98F82BA-D7B3-4F3E-8D16-854F0C6BE669}"/>
              </a:ext>
            </a:extLst>
          </p:cNvPr>
          <p:cNvSpPr txBox="1"/>
          <p:nvPr/>
        </p:nvSpPr>
        <p:spPr>
          <a:xfrm>
            <a:off x="1181438" y="3109629"/>
            <a:ext cx="714526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 Mt 5, 20-26</a:t>
            </a:r>
            <a:endParaRPr lang="en-US" sz="32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ED78E3F-2600-49A8-872A-0DF209CFD4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628" y="335249"/>
            <a:ext cx="1011504" cy="1011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9301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514600" y="343448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331773" y="1388019"/>
            <a:ext cx="8731305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 là sơn động chỗ tôi nương mình, là Đấng cứu độ và là sức hộ phù tôi.</a:t>
            </a:r>
            <a:endParaRPr lang="vi-VN" sz="4400" b="1" i="0" dirty="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839</TotalTime>
  <Words>216</Words>
  <Application>Microsoft Office PowerPoint</Application>
  <PresentationFormat>On-screen Show (16:9)</PresentationFormat>
  <Paragraphs>17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Albany</vt:lpstr>
      <vt:lpstr>Arial</vt:lpstr>
      <vt:lpstr>Calibri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67</cp:revision>
  <dcterms:created xsi:type="dcterms:W3CDTF">2018-11-13T15:52:26Z</dcterms:created>
  <dcterms:modified xsi:type="dcterms:W3CDTF">2026-05-25T08:07:18Z</dcterms:modified>
</cp:coreProperties>
</file>