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4" r:id="rId11"/>
    <p:sldId id="1046" r:id="rId12"/>
    <p:sldId id="346" r:id="rId13"/>
    <p:sldId id="445" r:id="rId14"/>
    <p:sldId id="107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6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96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8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C2AED1-D937-429D-B5DD-B84EE1D9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38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07E2A3-E87E-4A8F-BA6A-372819CC7CBA}"/>
              </a:ext>
            </a:extLst>
          </p:cNvPr>
          <p:cNvSpPr txBox="1"/>
          <p:nvPr/>
        </p:nvSpPr>
        <p:spPr>
          <a:xfrm>
            <a:off x="838200" y="3562350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6A176-DCB7-4694-8F5A-69B0E3A29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C2AED1-D937-429D-B5DD-B84EE1D9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38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07E2A3-E87E-4A8F-BA6A-372819CC7CBA}"/>
              </a:ext>
            </a:extLst>
          </p:cNvPr>
          <p:cNvSpPr txBox="1"/>
          <p:nvPr/>
        </p:nvSpPr>
        <p:spPr>
          <a:xfrm>
            <a:off x="838200" y="3562350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NĂM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6A176-DCB7-4694-8F5A-69B0E3A29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3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5714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 Cr 11, 1-11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05151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613247"/>
            <a:ext cx="8915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1859199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110, 1-2. 3-4. 7-8</a:t>
            </a:r>
            <a:b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đều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C2AED1-D937-429D-B5DD-B84EE1D9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38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07E2A3-E87E-4A8F-BA6A-372819CC7CBA}"/>
              </a:ext>
            </a:extLst>
          </p:cNvPr>
          <p:cNvSpPr txBox="1"/>
          <p:nvPr/>
        </p:nvSpPr>
        <p:spPr>
          <a:xfrm>
            <a:off x="2895600" y="3562350"/>
            <a:ext cx="441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Mt 6, 7-15</a:t>
            </a:r>
            <a:endParaRPr lang="en-US" sz="3200" b="1" dirty="0">
              <a:solidFill>
                <a:srgbClr val="00B0F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26A176-DCB7-4694-8F5A-69B0E3A29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0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195</Words>
  <Application>Microsoft Office PowerPoint</Application>
  <PresentationFormat>On-screen Show (16:9)</PresentationFormat>
  <Paragraphs>21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đừng hắt hủi tôi.</vt:lpstr>
      <vt:lpstr>PowerPoint Presentation</vt:lpstr>
      <vt:lpstr> Tv 110, 1-2. 3-4. 7-8 Ðáp:  Lạy Chúa, công cuộc tay Chúa làm ra đều chân thật và công chính  </vt:lpstr>
      <vt:lpstr>Alleluia, alleluia! – Chúa trung thành trong mọi lời Chúa phán, và thánh thiện trong mọi việc Chúa làm. – 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148</cp:revision>
  <dcterms:created xsi:type="dcterms:W3CDTF">2021-12-05T01:20:54Z</dcterms:created>
  <dcterms:modified xsi:type="dcterms:W3CDTF">2025-06-13T08:38:42Z</dcterms:modified>
</cp:coreProperties>
</file>