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3" r:id="rId7"/>
    <p:sldId id="278" r:id="rId8"/>
    <p:sldId id="282" r:id="rId9"/>
    <p:sldId id="283" r:id="rId10"/>
    <p:sldId id="31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02BC86-0127-4B85-8D6C-A7646A886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98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6373E1-EE5D-4C97-B863-E5BE2BE8DB3B}"/>
              </a:ext>
            </a:extLst>
          </p:cNvPr>
          <p:cNvSpPr txBox="1"/>
          <p:nvPr/>
        </p:nvSpPr>
        <p:spPr>
          <a:xfrm>
            <a:off x="1319001" y="3716531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CCEBBC-40C9-4354-8B7C-DD0A6C80D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7" y="418199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02BC86-0127-4B85-8D6C-A7646A886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98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6373E1-EE5D-4C97-B863-E5BE2BE8DB3B}"/>
              </a:ext>
            </a:extLst>
          </p:cNvPr>
          <p:cNvSpPr txBox="1"/>
          <p:nvPr/>
        </p:nvSpPr>
        <p:spPr>
          <a:xfrm>
            <a:off x="1319001" y="3716531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CCEBBC-40C9-4354-8B7C-DD0A6C80D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15" y="393923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038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“Êlia được che khuất trong gió cuốn, và Êlisê được trọn vẹn thần trí của người”.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l-PL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 48, 1-15 (Gr 1-14)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11058" y="2983422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056" y="3430824"/>
            <a:ext cx="3175791" cy="171267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Người hiền đức, hãy mừng vui trong Chúa (c. 12a).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96, 1-2. 3-4. 5-6. 7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144, 13bc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thành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02BC86-0127-4B85-8D6C-A7646A886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98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6373E1-EE5D-4C97-B863-E5BE2BE8DB3B}"/>
              </a:ext>
            </a:extLst>
          </p:cNvPr>
          <p:cNvSpPr txBox="1"/>
          <p:nvPr/>
        </p:nvSpPr>
        <p:spPr>
          <a:xfrm>
            <a:off x="1319002" y="3570874"/>
            <a:ext cx="65059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6, 7-15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CCEBBC-40C9-4354-8B7C-DD0A6C80D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23" y="418199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5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186</Words>
  <Application>Microsoft Office PowerPoint</Application>
  <PresentationFormat>On-screen Show (16:9)</PresentationFormat>
  <Paragraphs>17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69</cp:revision>
  <dcterms:created xsi:type="dcterms:W3CDTF">2018-11-13T15:52:26Z</dcterms:created>
  <dcterms:modified xsi:type="dcterms:W3CDTF">2026-06-03T07:59:27Z</dcterms:modified>
</cp:coreProperties>
</file>