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2" r:id="rId11"/>
    <p:sldId id="1046" r:id="rId12"/>
    <p:sldId id="346" r:id="rId13"/>
    <p:sldId id="445" r:id="rId14"/>
    <p:sldId id="108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70D9B-28BB-4BE1-A0F5-6DE551F7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"/>
            <a:ext cx="9144000" cy="516953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1B2AA-7C00-419B-B203-65F28802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35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FD999-4B05-4320-96AD-3D6DD930A441}"/>
              </a:ext>
            </a:extLst>
          </p:cNvPr>
          <p:cNvSpPr txBox="1"/>
          <p:nvPr/>
        </p:nvSpPr>
        <p:spPr>
          <a:xfrm>
            <a:off x="3352800" y="1333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70D9B-28BB-4BE1-A0F5-6DE551F7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"/>
            <a:ext cx="9144000" cy="516953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1B2AA-7C00-419B-B203-65F28802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35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FD999-4B05-4320-96AD-3D6DD930A441}"/>
              </a:ext>
            </a:extLst>
          </p:cNvPr>
          <p:cNvSpPr txBox="1"/>
          <p:nvPr/>
        </p:nvSpPr>
        <p:spPr>
          <a:xfrm>
            <a:off x="3352800" y="1333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00150"/>
            <a:ext cx="8610600" cy="3276599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tung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trở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rỗi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2265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175261" y="127444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Ep 2, 19-22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62-67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3350983"/>
            <a:ext cx="3810001" cy="2058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699396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"Anh em được xây dựng trên nền tảng các tông đồ".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75261" y="2018280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Êphêxô.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khắp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gian</a:t>
            </a:r>
            <a:endParaRPr lang="en-US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116, 1.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Tôma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xem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tin. -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70D9B-28BB-4BE1-A0F5-6DE551F7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"/>
            <a:ext cx="9144000" cy="516953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1B2AA-7C00-419B-B203-65F28802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35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FD999-4B05-4320-96AD-3D6DD930A441}"/>
              </a:ext>
            </a:extLst>
          </p:cNvPr>
          <p:cNvSpPr txBox="1"/>
          <p:nvPr/>
        </p:nvSpPr>
        <p:spPr>
          <a:xfrm>
            <a:off x="4419600" y="1333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Phúc Âm: Ga 20, 24-29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xỏ ngón tay vào đây, hãy nhận ra chỗ đóng đinh, và đừng cứng lòng nữa, nhưng hãy tin.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183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Chúa là Thiên Chúa của tôi và tôi chúc tụng Chúa: Chúa là Thiên Chúa của tôi và tôi tung hô Chúa; tôi chúc tụng Chúa, vì Chúa đã trở nên phần rỗi cho tôi.</vt:lpstr>
      <vt:lpstr>PowerPoint Presentation</vt:lpstr>
      <vt:lpstr>Ðáp:  Hãy đi rao giảng Tin Mừng khắp thế gian</vt:lpstr>
      <vt:lpstr>Alleluia, alleluia! - Tôma, vì con đã xem thấy Thầy nên con đã tin. Phúc cho những ai đã không thấy mà tin. -Alleluia.</vt:lpstr>
      <vt:lpstr>PowerPoint Presentation</vt:lpstr>
      <vt:lpstr>PowerPoint Presentation</vt:lpstr>
      <vt:lpstr>Hãy xỏ ngón tay vào đây, hãy nhận ra chỗ đóng đinh, và đừng cứng lòng nữa, nhưng hãy tin.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154</cp:revision>
  <dcterms:created xsi:type="dcterms:W3CDTF">2021-12-05T01:20:54Z</dcterms:created>
  <dcterms:modified xsi:type="dcterms:W3CDTF">2025-06-27T11:11:51Z</dcterms:modified>
</cp:coreProperties>
</file>