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4" r:id="rId11"/>
    <p:sldId id="1046" r:id="rId12"/>
    <p:sldId id="346" r:id="rId13"/>
    <p:sldId id="445" r:id="rId14"/>
    <p:sldId id="108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18924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425447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C8E9685-72D6-4309-AB80-C0C32119D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5143500"/>
          </a:xfrm>
        </p:spPr>
      </p:pic>
      <p:pic>
        <p:nvPicPr>
          <p:cNvPr id="11" name="Picture 10">
            <a:extLst>
              <a:ext uri="{FF2B5EF4-FFF2-40B4-BE49-F238E27FC236}">
                <a16:creationId xmlns:a16="http://schemas.microsoft.com/office/drawing/2014/main" id="{A5FD98F4-34C3-4D58-A254-746B5B86E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5979"/>
            <a:ext cx="1066800" cy="1066800"/>
          </a:xfrm>
          <a:prstGeom prst="rect">
            <a:avLst/>
          </a:prstGeom>
        </p:spPr>
      </p:pic>
      <p:sp>
        <p:nvSpPr>
          <p:cNvPr id="13" name="TextBox 12">
            <a:extLst>
              <a:ext uri="{FF2B5EF4-FFF2-40B4-BE49-F238E27FC236}">
                <a16:creationId xmlns:a16="http://schemas.microsoft.com/office/drawing/2014/main" id="{F4F609DF-32FC-472A-BA1D-40E41DE0B240}"/>
              </a:ext>
            </a:extLst>
          </p:cNvPr>
          <p:cNvSpPr txBox="1"/>
          <p:nvPr/>
        </p:nvSpPr>
        <p:spPr>
          <a:xfrm>
            <a:off x="2057400" y="3257550"/>
            <a:ext cx="67056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XV 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C8E9685-72D6-4309-AB80-C0C32119D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5143500"/>
          </a:xfrm>
        </p:spPr>
      </p:pic>
      <p:pic>
        <p:nvPicPr>
          <p:cNvPr id="11" name="Picture 10">
            <a:extLst>
              <a:ext uri="{FF2B5EF4-FFF2-40B4-BE49-F238E27FC236}">
                <a16:creationId xmlns:a16="http://schemas.microsoft.com/office/drawing/2014/main" id="{A5FD98F4-34C3-4D58-A254-746B5B86E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5979"/>
            <a:ext cx="1066800" cy="1066800"/>
          </a:xfrm>
          <a:prstGeom prst="rect">
            <a:avLst/>
          </a:prstGeom>
        </p:spPr>
      </p:pic>
      <p:sp>
        <p:nvSpPr>
          <p:cNvPr id="13" name="TextBox 12">
            <a:extLst>
              <a:ext uri="{FF2B5EF4-FFF2-40B4-BE49-F238E27FC236}">
                <a16:creationId xmlns:a16="http://schemas.microsoft.com/office/drawing/2014/main" id="{F4F609DF-32FC-472A-BA1D-40E41DE0B240}"/>
              </a:ext>
            </a:extLst>
          </p:cNvPr>
          <p:cNvSpPr txBox="1"/>
          <p:nvPr/>
        </p:nvSpPr>
        <p:spPr>
          <a:xfrm>
            <a:off x="2057400" y="3257550"/>
            <a:ext cx="67056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XV THƯỜNG NIÊN C</a:t>
            </a:r>
            <a:endParaRPr lang="en-US" sz="2800" b="1" dirty="0">
              <a:solidFill>
                <a:srgbClr val="FFFF00"/>
              </a:solidFill>
            </a:endParaRPr>
          </a:p>
        </p:txBody>
      </p:sp>
    </p:spTree>
    <p:extLst>
      <p:ext uri="{BB962C8B-B14F-4D97-AF65-F5344CB8AC3E}">
        <p14:creationId xmlns:p14="http://schemas.microsoft.com/office/powerpoint/2010/main" val="434679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Autofit/>
          </a:bodyPr>
          <a:lstStyle/>
          <a:p>
            <a:pPr algn="just"/>
            <a:r>
              <a:rPr lang="vi-VN" b="1" i="0" dirty="0">
                <a:solidFill>
                  <a:schemeClr val="bg1"/>
                </a:solidFill>
                <a:effectLst/>
                <a:latin typeface="Arial" panose="020B0604020202020204" pitchFamily="34" charset="0"/>
              </a:rPr>
              <a:t>Phần tôi, nhờ công chính, tôi sẽ được nhìn thấy thánh nhan Chúa, tôi sẽ được no thoả khi Chúa tỏ bầy sự vinh quang của Chúa</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057400" y="251252"/>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3, 13-20</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34782"/>
            <a:ext cx="4217175" cy="2671151"/>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1446550"/>
          </a:xfrm>
          <a:prstGeom prst="rect">
            <a:avLst/>
          </a:prstGeom>
          <a:noFill/>
        </p:spPr>
        <p:txBody>
          <a:bodyPr wrap="square">
            <a:spAutoFit/>
          </a:bodyPr>
          <a:lstStyle/>
          <a:p>
            <a:pPr algn="just"/>
            <a:r>
              <a:rPr lang="en-US" sz="4400" b="1" i="1" dirty="0">
                <a:solidFill>
                  <a:schemeClr val="bg1"/>
                </a:solidFill>
                <a:effectLst/>
                <a:latin typeface="arial" panose="020B0604020202020204" pitchFamily="34" charset="0"/>
              </a:rPr>
              <a:t>“Ta </a:t>
            </a:r>
            <a:r>
              <a:rPr lang="en-US" sz="4400" b="1" i="1" dirty="0" err="1">
                <a:solidFill>
                  <a:schemeClr val="bg1"/>
                </a:solidFill>
                <a:effectLst/>
                <a:latin typeface="arial" panose="020B0604020202020204" pitchFamily="34" charset="0"/>
              </a:rPr>
              <a:t>là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Ðấng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tự</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hữu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Ðấng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tự</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hữu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sai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tôi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đến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với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anh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a:t>
            </a: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90500" y="2126896"/>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Tới muôn đời Chúa vẫn nhớ lời minh ước</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381000" y="1131926"/>
            <a:ext cx="8610600" cy="769441"/>
          </a:xfrm>
          <a:prstGeom prst="rect">
            <a:avLst/>
          </a:prstGeom>
          <a:noFill/>
        </p:spPr>
        <p:txBody>
          <a:bodyPr wrap="square" rtlCol="0">
            <a:spAutoFit/>
          </a:bodyPr>
          <a:lstStyle/>
          <a:p>
            <a:r>
              <a:rPr lang="da-DK" sz="4400" b="0" i="0" dirty="0">
                <a:solidFill>
                  <a:schemeClr val="bg1"/>
                </a:solidFill>
                <a:effectLst/>
                <a:latin typeface="arial" panose="020B0604020202020204" pitchFamily="34" charset="0"/>
              </a:rPr>
              <a:t>Tv 104, 1và 5. 8-9. 24-25. 26-27</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Xin Chúa cho con hiểu đường lối những huấn lệnh của Chúa, và con suy gẫm các điều lạ lùng của Chúa.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EC8E9685-72D6-4309-AB80-C0C32119DB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5143500"/>
          </a:xfrm>
        </p:spPr>
      </p:pic>
      <p:pic>
        <p:nvPicPr>
          <p:cNvPr id="11" name="Picture 10">
            <a:extLst>
              <a:ext uri="{FF2B5EF4-FFF2-40B4-BE49-F238E27FC236}">
                <a16:creationId xmlns:a16="http://schemas.microsoft.com/office/drawing/2014/main" id="{A5FD98F4-34C3-4D58-A254-746B5B86E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5979"/>
            <a:ext cx="1066800" cy="1066800"/>
          </a:xfrm>
          <a:prstGeom prst="rect">
            <a:avLst/>
          </a:prstGeom>
        </p:spPr>
      </p:pic>
      <p:sp>
        <p:nvSpPr>
          <p:cNvPr id="13" name="TextBox 12">
            <a:extLst>
              <a:ext uri="{FF2B5EF4-FFF2-40B4-BE49-F238E27FC236}">
                <a16:creationId xmlns:a16="http://schemas.microsoft.com/office/drawing/2014/main" id="{F4F609DF-32FC-472A-BA1D-40E41DE0B240}"/>
              </a:ext>
            </a:extLst>
          </p:cNvPr>
          <p:cNvSpPr txBox="1"/>
          <p:nvPr/>
        </p:nvSpPr>
        <p:spPr>
          <a:xfrm>
            <a:off x="4191000" y="3181350"/>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11, 28-30</a:t>
            </a:r>
            <a:endParaRPr lang="en-US" sz="2800" b="1" dirty="0">
              <a:solidFill>
                <a:srgbClr val="FFFF00"/>
              </a:solidFill>
            </a:endParaRPr>
          </a:p>
        </p:txBody>
      </p:sp>
    </p:spTree>
    <p:extLst>
      <p:ext uri="{BB962C8B-B14F-4D97-AF65-F5344CB8AC3E}">
        <p14:creationId xmlns:p14="http://schemas.microsoft.com/office/powerpoint/2010/main" val="132231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47750"/>
            <a:ext cx="8305800" cy="3619499"/>
          </a:xfrm>
        </p:spPr>
        <p:txBody>
          <a:bodyPr>
            <a:normAutofit fontScale="90000"/>
          </a:bodyPr>
          <a:lstStyle/>
          <a:p>
            <a:pPr algn="just"/>
            <a:r>
              <a:rPr lang="vi-VN" b="0" i="0" dirty="0">
                <a:solidFill>
                  <a:schemeClr val="bg1"/>
                </a:solidFill>
                <a:effectLst/>
                <a:latin typeface="Arial" panose="020B0604020202020204" pitchFamily="34" charset="0"/>
              </a:rPr>
              <a:t>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215</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Phần tôi, nhờ công chính, tôi sẽ được nhìn thấy thánh nhan Chúa, tôi sẽ được no thoả khi Chúa tỏ bầy sự vinh quang của Chúa</vt:lpstr>
      <vt:lpstr>PowerPoint Presentation</vt:lpstr>
      <vt:lpstr>Ðáp:  Tới muôn đời Chúa vẫn nhớ lời minh ước</vt:lpstr>
      <vt:lpstr>Alleluia, alleluia!  – Xin Chúa cho con hiểu đường lối những huấn lệnh của Chúa, và con suy gẫm các điều lạ lùng của Chúa. – Alleluia.</vt:lpstr>
      <vt:lpstr>PowerPoint Presentation</vt:lpstr>
      <vt:lpstr>PowerPoint Presentation</vt:lpstr>
      <vt:lpstr>Đến như chim sẻ còn kiếm được nhà, và chim nhạn tìm ra tổ ấm, để làm nơi ấp ủ con mình, cạnh bàn thờ Chúa, ôi Chúa thiên binh. Ôi đại vương và Thiên Chúa tôi. Phúc cho những ai trú ngụ nơi nhà Chúa, họ sẽ ca tụng Chúa tới muôn đời.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155</cp:revision>
  <dcterms:created xsi:type="dcterms:W3CDTF">2021-12-05T01:20:54Z</dcterms:created>
  <dcterms:modified xsi:type="dcterms:W3CDTF">2025-07-01T11:32:27Z</dcterms:modified>
</cp:coreProperties>
</file>