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6" r:id="rId11"/>
    <p:sldId id="1046" r:id="rId12"/>
    <p:sldId id="346" r:id="rId13"/>
    <p:sldId id="445" r:id="rId14"/>
    <p:sldId id="1087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74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24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370342-910C-4DAF-8BB0-AB6678532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594BC22-3BBC-4305-B1BC-EF005D52D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35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E209E-8909-4A34-B9D6-B48669A9D2D3}"/>
              </a:ext>
            </a:extLst>
          </p:cNvPr>
          <p:cNvSpPr txBox="1"/>
          <p:nvPr/>
        </p:nvSpPr>
        <p:spPr>
          <a:xfrm>
            <a:off x="1600200" y="111384"/>
            <a:ext cx="6941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TUẦN XVII THƯỜNG NIÊN C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370342-910C-4DAF-8BB0-AB6678532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594BC22-3BBC-4305-B1BC-EF005D52D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35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E209E-8909-4A34-B9D6-B48669A9D2D3}"/>
              </a:ext>
            </a:extLst>
          </p:cNvPr>
          <p:cNvSpPr txBox="1"/>
          <p:nvPr/>
        </p:nvSpPr>
        <p:spPr>
          <a:xfrm>
            <a:off x="1600200" y="111384"/>
            <a:ext cx="6941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NĂM</a:t>
            </a:r>
            <a:r>
              <a:rPr lang="en-US" sz="2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TUẦN XVII THƯỜNG NIÊN C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40, 14-19. 32-36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191024"/>
            <a:ext cx="4800600" cy="2706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2400" y="699396"/>
            <a:ext cx="89154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đám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mây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che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phủ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xếp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chứng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quang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tràn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ngập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xếp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457200" y="2509291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Hành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binh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85267"/>
            <a:ext cx="7162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83, 3. 4. 5-6a </a:t>
            </a:r>
            <a:r>
              <a:rPr lang="en-US" sz="44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8a. 11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Lạy Chúa, xin dạy bảo con về lối bước của Chúa và xin hướng dẫn con trong chân lý của Ngài.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0370342-910C-4DAF-8BB0-AB6678532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979"/>
            <a:ext cx="1066800" cy="10668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594BC22-3BBC-4305-B1BC-EF005D52D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1350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E209E-8909-4A34-B9D6-B48669A9D2D3}"/>
              </a:ext>
            </a:extLst>
          </p:cNvPr>
          <p:cNvSpPr txBox="1"/>
          <p:nvPr/>
        </p:nvSpPr>
        <p:spPr>
          <a:xfrm>
            <a:off x="3429000" y="3257550"/>
            <a:ext cx="4191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13, 47-53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5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1354</TotalTime>
  <Words>186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Thiên Chúa ngự trong thánh điện của Người; Thiên Chúa tạo nhà cửa cho những kẻ bị bỏ rơi. Chính Người ban cho dân Người được quyền năng và mãnh lực.</vt:lpstr>
      <vt:lpstr>PowerPoint Presentation</vt:lpstr>
      <vt:lpstr>Ðáp:  Ôi Chúa thiên binh, khả ái thay cung điện của Ngài </vt:lpstr>
      <vt:lpstr>Alleluia, alleluia!  – Lạy Chúa, xin dạy bảo con về lối bước của Chúa và xin hướng dẫn con trong chân lý của Ngài. –Alleluia.</vt:lpstr>
      <vt:lpstr>PowerPoint Presentation</vt:lpstr>
      <vt:lpstr>PowerPoint Presentation</vt:lpstr>
      <vt:lpstr>Linh hồn tôi ơi, hãy chúc tụng Chúa, và chớ khá quên mọi ân huệ của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161</cp:revision>
  <dcterms:created xsi:type="dcterms:W3CDTF">2021-12-05T01:20:54Z</dcterms:created>
  <dcterms:modified xsi:type="dcterms:W3CDTF">2025-07-21T12:31:43Z</dcterms:modified>
</cp:coreProperties>
</file>