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90" r:id="rId11"/>
    <p:sldId id="1046" r:id="rId12"/>
    <p:sldId id="346" r:id="rId13"/>
    <p:sldId id="445" r:id="rId14"/>
    <p:sldId id="109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682F"/>
    <a:srgbClr val="00823B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6C24B3-0412-47B6-94D4-7C8B25E0C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35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AFD36-FF5C-4F3C-A3A7-BBE151AE6BF9}"/>
              </a:ext>
            </a:extLst>
          </p:cNvPr>
          <p:cNvSpPr txBox="1"/>
          <p:nvPr/>
        </p:nvSpPr>
        <p:spPr>
          <a:xfrm>
            <a:off x="2895600" y="3333750"/>
            <a:ext cx="594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NĂM TUẦN XVIII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6C24B3-0412-47B6-94D4-7C8B25E0C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35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AFD36-FF5C-4F3C-A3A7-BBE151AE6BF9}"/>
              </a:ext>
            </a:extLst>
          </p:cNvPr>
          <p:cNvSpPr txBox="1"/>
          <p:nvPr/>
        </p:nvSpPr>
        <p:spPr>
          <a:xfrm>
            <a:off x="2895600" y="3333750"/>
            <a:ext cx="594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NĂM TUẦN XVIII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276350"/>
            <a:ext cx="8305800" cy="32766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vui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Đấng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chớ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nên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chậm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trễ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Ds 20, 1-13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2678"/>
            <a:ext cx="3581400" cy="2018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0980" y="730985"/>
            <a:ext cx="87706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“Xin Chúa mở kho tàng châu báu của Chúa là mạch nước hằng sống”.</a:t>
            </a:r>
            <a:endParaRPr lang="vi-VN" sz="4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259080" y="2765272"/>
            <a:ext cx="624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Dân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Số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09750"/>
            <a:ext cx="85344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Ước chi hôm nay các bạn nghe tiếng Người: các ngươi đừng cứng lòng (c. 8a).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2209800" y="1151155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Tv 94, 1-2. 6-7. 8-9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trung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thành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mọi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thánh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thiện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mọi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làm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– 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6C24B3-0412-47B6-94D4-7C8B25E0C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AFD36-FF5C-4F3C-A3A7-BBE151AE6BF9}"/>
              </a:ext>
            </a:extLst>
          </p:cNvPr>
          <p:cNvSpPr txBox="1"/>
          <p:nvPr/>
        </p:nvSpPr>
        <p:spPr>
          <a:xfrm>
            <a:off x="3048000" y="3181350"/>
            <a:ext cx="54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Mt 16, 13-23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82337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Lạy Chúa, xin ban cho chúng tôi bánh bởi trời, có đủ mọi mùi thơm ngon và mọi hương vị ngọt ngào.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194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</vt:lpstr>
      <vt:lpstr>Calibri</vt:lpstr>
      <vt:lpstr>Helvetica Neue</vt:lpstr>
      <vt:lpstr>Roboto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Ôi Thiên Chúa, xin Chúa vui lòng giải thoát tôi, Lạy Chúa, xin Ngài hãy mau mau giúp đỡ tôi. Chúa là Đấng giúp đỡ và giải thoát tôi; Ôi lạy Chúa, xin Ngài chớ nên chậm trễ.</vt:lpstr>
      <vt:lpstr>PowerPoint Presentation</vt:lpstr>
      <vt:lpstr>Ðáp:  Ước chi hôm nay các bạn nghe tiếng Người: các ngươi đừng cứng lòng (c. 8a).</vt:lpstr>
      <vt:lpstr>Alleluia, alleluia!  – Chúa trung thành trong mọi lời Chúa phán, và thánh thiện trong mọi việc Chúa làm. –  Alleluia.</vt:lpstr>
      <vt:lpstr>PowerPoint Presentation</vt:lpstr>
      <vt:lpstr>PowerPoint Presentation</vt:lpstr>
      <vt:lpstr>Lạy Chúa, xin ban cho chúng tôi bánh bởi trời, có đủ mọi mùi thơm ngon và mọi hương vị ngọt ngào.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168</cp:revision>
  <dcterms:created xsi:type="dcterms:W3CDTF">2021-12-05T01:20:54Z</dcterms:created>
  <dcterms:modified xsi:type="dcterms:W3CDTF">2025-07-25T11:31:26Z</dcterms:modified>
</cp:coreProperties>
</file>