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8" r:id="rId7"/>
    <p:sldId id="278" r:id="rId8"/>
    <p:sldId id="282" r:id="rId9"/>
    <p:sldId id="283" r:id="rId10"/>
    <p:sldId id="329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68B42B-A10E-4FF9-A9CE-75D7E9E33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0D78AB-D061-42C8-8859-BC58793B83BC}"/>
              </a:ext>
            </a:extLst>
          </p:cNvPr>
          <p:cNvSpPr txBox="1"/>
          <p:nvPr/>
        </p:nvSpPr>
        <p:spPr>
          <a:xfrm>
            <a:off x="1650775" y="3503852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ĂM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EC519-9DEB-4685-896D-3F792D22A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4" y="1092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68B42B-A10E-4FF9-A9CE-75D7E9E33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0D78AB-D061-42C8-8859-BC58793B83BC}"/>
              </a:ext>
            </a:extLst>
          </p:cNvPr>
          <p:cNvSpPr txBox="1"/>
          <p:nvPr/>
        </p:nvSpPr>
        <p:spPr>
          <a:xfrm>
            <a:off x="1650775" y="3503852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ĂM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EC519-9DEB-4685-896D-3F792D22A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4" y="1092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68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Helvetica Neue"/>
              </a:rPr>
              <a:t>Trong một đám mây sáng chói, Thánh Thần xuất hiện và có tiếng Chúa Cha phán rằng: Này là Con Ta yêu dấu, rất đẹp lòng Ta, các ngươi hãy nghe lời Người.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Helvetica Neue"/>
              </a:rPr>
              <a:t>"Áo Người trắng như tuyết".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44212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Ðn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7, 9-10. 13-14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5063" y="1567650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Ðaniel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36" y="2484255"/>
            <a:ext cx="4931003" cy="265924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hiển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trị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Ðấng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cao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trên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toàn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cõi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(c. 1a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Helvetica Neue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Helvetica Neue"/>
              </a:rPr>
              <a:t> 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19718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Helvetica Neue"/>
              </a:rPr>
              <a:t>Tv 96, 1-2. 5-6. 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Helvetica Neue"/>
              </a:rPr>
              <a:t>Mt 17, 5c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vi-VN" sz="4400" i="0" dirty="0">
                <a:solidFill>
                  <a:schemeClr val="bg1"/>
                </a:solidFill>
                <a:effectLst/>
                <a:latin typeface="Helvetica Neue"/>
              </a:rPr>
              <a:t>Này là Con Ta yêu dấu rất đẹp lòng Ta, các ngươi hãy nghe lời Người.</a:t>
            </a:r>
            <a:r>
              <a:rPr lang="en-US" sz="440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68B42B-A10E-4FF9-A9CE-75D7E9E33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0D78AB-D061-42C8-8859-BC58793B83BC}"/>
              </a:ext>
            </a:extLst>
          </p:cNvPr>
          <p:cNvSpPr txBox="1"/>
          <p:nvPr/>
        </p:nvSpPr>
        <p:spPr>
          <a:xfrm>
            <a:off x="1650775" y="3382472"/>
            <a:ext cx="6878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Helvetica Neue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Helvetica Neue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Helvetica Neue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Helvetica Neue"/>
              </a:rPr>
              <a:t>: Mt 17, 1-9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EC519-9DEB-4685-896D-3F792D22A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4" y="1092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0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Helvetica Neue"/>
              </a:rPr>
              <a:t>Khi Chúa Kitô tỏ mình ra, thì chúng ta sẽ giống như Người, vì Người thế nào, chúng ta sẽ thấy như vậy.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180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80</cp:revision>
  <dcterms:created xsi:type="dcterms:W3CDTF">2018-11-13T15:52:26Z</dcterms:created>
  <dcterms:modified xsi:type="dcterms:W3CDTF">2026-07-23T02:27:21Z</dcterms:modified>
</cp:coreProperties>
</file>